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0" r:id="rId2"/>
    <p:sldId id="328" r:id="rId3"/>
    <p:sldId id="332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99CCFF"/>
    <a:srgbClr val="FF66CC"/>
    <a:srgbClr val="FFCCFF"/>
    <a:srgbClr val="FF0066"/>
    <a:srgbClr val="CCECFF"/>
    <a:srgbClr val="FF0000"/>
    <a:srgbClr val="FFCC66"/>
    <a:srgbClr val="FF66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4266" y="9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89EF4C-0F93-9568-0273-4B8C678CD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383BF2D-0338-7CF8-AB99-3E2C35206928}"/>
              </a:ext>
            </a:extLst>
          </p:cNvPr>
          <p:cNvSpPr/>
          <p:nvPr/>
        </p:nvSpPr>
        <p:spPr>
          <a:xfrm>
            <a:off x="209006" y="169816"/>
            <a:ext cx="6439988" cy="2441507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10B3C5EB-DD64-996E-5665-493DF4E890EB}"/>
              </a:ext>
            </a:extLst>
          </p:cNvPr>
          <p:cNvSpPr txBox="1"/>
          <p:nvPr/>
        </p:nvSpPr>
        <p:spPr>
          <a:xfrm>
            <a:off x="508001" y="455236"/>
            <a:ext cx="5868836" cy="187648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★来客用</a:t>
            </a:r>
            <a:br>
              <a:rPr lang="en-US" altLang="ja-JP" sz="5400" dirty="0">
                <a:ln w="28575">
                  <a:noFill/>
                </a:ln>
                <a:solidFill>
                  <a:srgbClr val="00206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自転車置場の使用法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F0B2143-B2FF-F38B-5AEB-CA44DD257842}"/>
              </a:ext>
            </a:extLst>
          </p:cNvPr>
          <p:cNvSpPr txBox="1"/>
          <p:nvPr/>
        </p:nvSpPr>
        <p:spPr>
          <a:xfrm>
            <a:off x="377542" y="3062790"/>
            <a:ext cx="6129754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2400"/>
              </a:spcBef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区画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です。</a:t>
            </a:r>
          </a:p>
          <a:p>
            <a:pPr marL="457200" indent="-457200">
              <a:spcBef>
                <a:spcPts val="2400"/>
              </a:spcBef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１日以上のご利用はご遠慮ください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あくまで来客された方の自転車置場として使用してください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  <a:p>
            <a:pPr marL="457200" indent="-457200">
              <a:spcBef>
                <a:spcPts val="2400"/>
              </a:spcBef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自転車の出入りは、アプローチ側の出入口からはできません。自転車置場出入口のオートドアをご利用ください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</p:txBody>
      </p:sp>
    </p:spTree>
    <p:extLst>
      <p:ext uri="{BB962C8B-B14F-4D97-AF65-F5344CB8AC3E}">
        <p14:creationId xmlns:p14="http://schemas.microsoft.com/office/powerpoint/2010/main" val="416364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A0B5C-7AB5-0E02-FA0F-1E2AFD8DF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B187ACF-2939-D729-FCAA-7736841D235E}"/>
              </a:ext>
            </a:extLst>
          </p:cNvPr>
          <p:cNvSpPr txBox="1"/>
          <p:nvPr/>
        </p:nvSpPr>
        <p:spPr>
          <a:xfrm>
            <a:off x="508001" y="452500"/>
            <a:ext cx="5868836" cy="152352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★来客用</a:t>
            </a:r>
            <a:br>
              <a:rPr lang="en-US" altLang="ja-JP" sz="5400" dirty="0">
                <a:ln w="28575">
                  <a:noFill/>
                </a:ln>
                <a:solidFill>
                  <a:srgbClr val="00206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自転車置場の使用法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D7C3B73-4CCF-82BF-4534-AE874D876641}"/>
              </a:ext>
            </a:extLst>
          </p:cNvPr>
          <p:cNvSpPr txBox="1"/>
          <p:nvPr/>
        </p:nvSpPr>
        <p:spPr>
          <a:xfrm>
            <a:off x="377542" y="2567735"/>
            <a:ext cx="612975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2400"/>
              </a:spcBef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区画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b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b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です。</a:t>
            </a:r>
          </a:p>
          <a:p>
            <a:pPr marL="457200" indent="-457200">
              <a:spcBef>
                <a:spcPts val="2400"/>
              </a:spcBef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１日以上のご利用はご遠慮ください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あくまで来客された方の自転車置場として使用してください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  <a:p>
            <a:pPr marL="457200" indent="-457200">
              <a:spcBef>
                <a:spcPts val="2400"/>
              </a:spcBef>
              <a:spcAft>
                <a:spcPts val="18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自転車の出入りは、アプローチ側の出入口からはできません。自転車置場出入口のオートドアをご利用ください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3E4ED02-C7A2-62A6-3369-0379E67A78A0}"/>
              </a:ext>
            </a:extLst>
          </p:cNvPr>
          <p:cNvGrpSpPr/>
          <p:nvPr/>
        </p:nvGrpSpPr>
        <p:grpSpPr>
          <a:xfrm flipH="1">
            <a:off x="440268" y="8193360"/>
            <a:ext cx="1913583" cy="1275128"/>
            <a:chOff x="-3330145" y="6242300"/>
            <a:chExt cx="2115235" cy="1409500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DC2AF5E-9B3A-E06A-8B92-A056BEDDA9FE}"/>
                </a:ext>
              </a:extLst>
            </p:cNvPr>
            <p:cNvSpPr/>
            <p:nvPr/>
          </p:nvSpPr>
          <p:spPr bwMode="auto">
            <a:xfrm rot="5400000">
              <a:off x="-2977277" y="5889432"/>
              <a:ext cx="1409500" cy="2115235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7DFC233-47F0-44DB-7293-131A4E5989D0}"/>
                </a:ext>
              </a:extLst>
            </p:cNvPr>
            <p:cNvSpPr/>
            <p:nvPr/>
          </p:nvSpPr>
          <p:spPr bwMode="auto">
            <a:xfrm>
              <a:off x="-3141200" y="7186945"/>
              <a:ext cx="304443" cy="464855"/>
            </a:xfrm>
            <a:custGeom>
              <a:avLst/>
              <a:gdLst>
                <a:gd name="csX0" fmla="*/ 275663 w 304443"/>
                <a:gd name="csY0" fmla="*/ 783 h 464855"/>
                <a:gd name="csX1" fmla="*/ 293010 w 304443"/>
                <a:gd name="csY1" fmla="*/ 3066 h 464855"/>
                <a:gd name="csX2" fmla="*/ 301377 w 304443"/>
                <a:gd name="csY2" fmla="*/ 34294 h 464855"/>
                <a:gd name="csX3" fmla="*/ 52792 w 304443"/>
                <a:gd name="csY3" fmla="*/ 464855 h 464855"/>
                <a:gd name="csX4" fmla="*/ 0 w 304443"/>
                <a:gd name="csY4" fmla="*/ 464855 h 464855"/>
                <a:gd name="csX5" fmla="*/ 261783 w 304443"/>
                <a:gd name="csY5" fmla="*/ 11434 h 464855"/>
                <a:gd name="csX6" fmla="*/ 275663 w 304443"/>
                <a:gd name="csY6" fmla="*/ 783 h 4648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04443" h="464855">
                  <a:moveTo>
                    <a:pt x="275663" y="783"/>
                  </a:moveTo>
                  <a:cubicBezTo>
                    <a:pt x="281314" y="-732"/>
                    <a:pt x="287543" y="-90"/>
                    <a:pt x="293010" y="3066"/>
                  </a:cubicBezTo>
                  <a:cubicBezTo>
                    <a:pt x="303944" y="9379"/>
                    <a:pt x="307690" y="23360"/>
                    <a:pt x="301377" y="34294"/>
                  </a:cubicBezTo>
                  <a:lnTo>
                    <a:pt x="52792" y="464855"/>
                  </a:lnTo>
                  <a:lnTo>
                    <a:pt x="0" y="464855"/>
                  </a:lnTo>
                  <a:lnTo>
                    <a:pt x="261783" y="11434"/>
                  </a:lnTo>
                  <a:cubicBezTo>
                    <a:pt x="264939" y="5967"/>
                    <a:pt x="270012" y="2297"/>
                    <a:pt x="275663" y="783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0CFF5B0-DF73-723E-B732-85825B68ED5C}"/>
              </a:ext>
            </a:extLst>
          </p:cNvPr>
          <p:cNvGrpSpPr/>
          <p:nvPr/>
        </p:nvGrpSpPr>
        <p:grpSpPr>
          <a:xfrm flipH="1">
            <a:off x="2532392" y="8193360"/>
            <a:ext cx="1913583" cy="1275128"/>
            <a:chOff x="-3330145" y="6242300"/>
            <a:chExt cx="2115235" cy="1409500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008A8EC-6C4D-A922-EDBE-DA2314F7291B}"/>
                </a:ext>
              </a:extLst>
            </p:cNvPr>
            <p:cNvSpPr/>
            <p:nvPr/>
          </p:nvSpPr>
          <p:spPr bwMode="auto">
            <a:xfrm rot="5400000">
              <a:off x="-2977277" y="5889432"/>
              <a:ext cx="1409500" cy="2115235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B92999DD-1F77-54FE-C184-B6D58B4FDBFB}"/>
                </a:ext>
              </a:extLst>
            </p:cNvPr>
            <p:cNvSpPr/>
            <p:nvPr/>
          </p:nvSpPr>
          <p:spPr bwMode="auto">
            <a:xfrm>
              <a:off x="-3141200" y="7186945"/>
              <a:ext cx="304443" cy="464855"/>
            </a:xfrm>
            <a:custGeom>
              <a:avLst/>
              <a:gdLst>
                <a:gd name="csX0" fmla="*/ 275663 w 304443"/>
                <a:gd name="csY0" fmla="*/ 783 h 464855"/>
                <a:gd name="csX1" fmla="*/ 293010 w 304443"/>
                <a:gd name="csY1" fmla="*/ 3066 h 464855"/>
                <a:gd name="csX2" fmla="*/ 301377 w 304443"/>
                <a:gd name="csY2" fmla="*/ 34294 h 464855"/>
                <a:gd name="csX3" fmla="*/ 52792 w 304443"/>
                <a:gd name="csY3" fmla="*/ 464855 h 464855"/>
                <a:gd name="csX4" fmla="*/ 0 w 304443"/>
                <a:gd name="csY4" fmla="*/ 464855 h 464855"/>
                <a:gd name="csX5" fmla="*/ 261783 w 304443"/>
                <a:gd name="csY5" fmla="*/ 11434 h 464855"/>
                <a:gd name="csX6" fmla="*/ 275663 w 304443"/>
                <a:gd name="csY6" fmla="*/ 783 h 4648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04443" h="464855">
                  <a:moveTo>
                    <a:pt x="275663" y="783"/>
                  </a:moveTo>
                  <a:cubicBezTo>
                    <a:pt x="281314" y="-732"/>
                    <a:pt x="287543" y="-90"/>
                    <a:pt x="293010" y="3066"/>
                  </a:cubicBezTo>
                  <a:cubicBezTo>
                    <a:pt x="303944" y="9379"/>
                    <a:pt x="307690" y="23360"/>
                    <a:pt x="301377" y="34294"/>
                  </a:cubicBezTo>
                  <a:lnTo>
                    <a:pt x="52792" y="464855"/>
                  </a:lnTo>
                  <a:lnTo>
                    <a:pt x="0" y="464855"/>
                  </a:lnTo>
                  <a:lnTo>
                    <a:pt x="261783" y="11434"/>
                  </a:lnTo>
                  <a:cubicBezTo>
                    <a:pt x="264939" y="5967"/>
                    <a:pt x="270012" y="2297"/>
                    <a:pt x="275663" y="783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1B037901-1A02-1441-E5E9-02A9260B1EAF}"/>
              </a:ext>
            </a:extLst>
          </p:cNvPr>
          <p:cNvGrpSpPr/>
          <p:nvPr/>
        </p:nvGrpSpPr>
        <p:grpSpPr>
          <a:xfrm flipH="1">
            <a:off x="4624517" y="8193360"/>
            <a:ext cx="1913583" cy="1275128"/>
            <a:chOff x="-3330145" y="6242300"/>
            <a:chExt cx="2115235" cy="1409500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CA01E48-38D6-3E1C-2EAC-3829E5C7E81E}"/>
                </a:ext>
              </a:extLst>
            </p:cNvPr>
            <p:cNvSpPr/>
            <p:nvPr/>
          </p:nvSpPr>
          <p:spPr bwMode="auto">
            <a:xfrm rot="5400000">
              <a:off x="-2977277" y="5889432"/>
              <a:ext cx="1409500" cy="2115235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63768FE-8DDD-895F-966A-BF080463A3A0}"/>
                </a:ext>
              </a:extLst>
            </p:cNvPr>
            <p:cNvSpPr/>
            <p:nvPr/>
          </p:nvSpPr>
          <p:spPr bwMode="auto">
            <a:xfrm>
              <a:off x="-3141200" y="7186945"/>
              <a:ext cx="304443" cy="464855"/>
            </a:xfrm>
            <a:custGeom>
              <a:avLst/>
              <a:gdLst>
                <a:gd name="csX0" fmla="*/ 275663 w 304443"/>
                <a:gd name="csY0" fmla="*/ 783 h 464855"/>
                <a:gd name="csX1" fmla="*/ 293010 w 304443"/>
                <a:gd name="csY1" fmla="*/ 3066 h 464855"/>
                <a:gd name="csX2" fmla="*/ 301377 w 304443"/>
                <a:gd name="csY2" fmla="*/ 34294 h 464855"/>
                <a:gd name="csX3" fmla="*/ 52792 w 304443"/>
                <a:gd name="csY3" fmla="*/ 464855 h 464855"/>
                <a:gd name="csX4" fmla="*/ 0 w 304443"/>
                <a:gd name="csY4" fmla="*/ 464855 h 464855"/>
                <a:gd name="csX5" fmla="*/ 261783 w 304443"/>
                <a:gd name="csY5" fmla="*/ 11434 h 464855"/>
                <a:gd name="csX6" fmla="*/ 275663 w 304443"/>
                <a:gd name="csY6" fmla="*/ 783 h 4648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04443" h="464855">
                  <a:moveTo>
                    <a:pt x="275663" y="783"/>
                  </a:moveTo>
                  <a:cubicBezTo>
                    <a:pt x="281314" y="-732"/>
                    <a:pt x="287543" y="-90"/>
                    <a:pt x="293010" y="3066"/>
                  </a:cubicBezTo>
                  <a:cubicBezTo>
                    <a:pt x="303944" y="9379"/>
                    <a:pt x="307690" y="23360"/>
                    <a:pt x="301377" y="34294"/>
                  </a:cubicBezTo>
                  <a:lnTo>
                    <a:pt x="52792" y="464855"/>
                  </a:lnTo>
                  <a:lnTo>
                    <a:pt x="0" y="464855"/>
                  </a:lnTo>
                  <a:lnTo>
                    <a:pt x="261783" y="11434"/>
                  </a:lnTo>
                  <a:cubicBezTo>
                    <a:pt x="264939" y="5967"/>
                    <a:pt x="270012" y="2297"/>
                    <a:pt x="275663" y="783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7543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1D788-64C1-6CD3-CE60-812BF0272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CF0E2E1-9E91-9BFA-4113-F8CEAAAEB002}"/>
              </a:ext>
            </a:extLst>
          </p:cNvPr>
          <p:cNvSpPr/>
          <p:nvPr/>
        </p:nvSpPr>
        <p:spPr>
          <a:xfrm>
            <a:off x="106878" y="108206"/>
            <a:ext cx="6632589" cy="216086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0515FF3-84DB-A864-DE7E-8D3A6B6AB6E8}"/>
              </a:ext>
            </a:extLst>
          </p:cNvPr>
          <p:cNvSpPr txBox="1"/>
          <p:nvPr/>
        </p:nvSpPr>
        <p:spPr>
          <a:xfrm>
            <a:off x="439388" y="331019"/>
            <a:ext cx="6004948" cy="16188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★来客用</a:t>
            </a:r>
            <a:br>
              <a:rPr lang="en-US" altLang="ja-JP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自転車置場の使用法</a:t>
            </a:r>
            <a:endParaRPr lang="en-US" altLang="ja-JP" b="1" dirty="0">
              <a:ln w="28575">
                <a:noFill/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CC52CFB-094A-5D02-1D2D-2373974916DB}"/>
              </a:ext>
            </a:extLst>
          </p:cNvPr>
          <p:cNvSpPr txBox="1"/>
          <p:nvPr/>
        </p:nvSpPr>
        <p:spPr>
          <a:xfrm>
            <a:off x="772090" y="6608663"/>
            <a:ext cx="5672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spcAft>
                <a:spcPts val="3000"/>
              </a:spcAft>
              <a:buClr>
                <a:srgbClr val="FF0000"/>
              </a:buClr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自転車の出入りは、アプローチ側の出入口からはできません。自転車置場出入口のオートドアをご利用ください</a:t>
            </a:r>
            <a:r>
              <a:rPr lang="en-US" altLang="ja-JP" dirty="0"/>
              <a:t>｡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A87486D-7CE0-0606-1FD6-3268DC0C9C7D}"/>
              </a:ext>
            </a:extLst>
          </p:cNvPr>
          <p:cNvSpPr txBox="1"/>
          <p:nvPr/>
        </p:nvSpPr>
        <p:spPr>
          <a:xfrm>
            <a:off x="306119" y="2582899"/>
            <a:ext cx="6318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①以下の区画をご利用ください</a:t>
            </a:r>
            <a:endParaRPr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511966-C961-A2DA-486D-DE432E4B2047}"/>
              </a:ext>
            </a:extLst>
          </p:cNvPr>
          <p:cNvSpPr txBox="1"/>
          <p:nvPr/>
        </p:nvSpPr>
        <p:spPr>
          <a:xfrm>
            <a:off x="722531" y="3332820"/>
            <a:ext cx="5586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7A15CC8-CA42-FD6C-2564-4EC8EFF26BDB}"/>
              </a:ext>
            </a:extLst>
          </p:cNvPr>
          <p:cNvCxnSpPr>
            <a:cxnSpLocks/>
          </p:cNvCxnSpPr>
          <p:nvPr/>
        </p:nvCxnSpPr>
        <p:spPr>
          <a:xfrm>
            <a:off x="759440" y="3835377"/>
            <a:ext cx="55498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0C6919D-E2AE-7E1B-E53F-8428EF0B45CA}"/>
              </a:ext>
            </a:extLst>
          </p:cNvPr>
          <p:cNvSpPr txBox="1"/>
          <p:nvPr/>
        </p:nvSpPr>
        <p:spPr>
          <a:xfrm>
            <a:off x="306119" y="4426330"/>
            <a:ext cx="6318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②１日以上のご利用はご遠慮ください</a:t>
            </a:r>
            <a:endParaRPr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B281E03-ACC5-7F18-74E2-5961D3510472}"/>
              </a:ext>
            </a:extLst>
          </p:cNvPr>
          <p:cNvSpPr txBox="1"/>
          <p:nvPr/>
        </p:nvSpPr>
        <p:spPr>
          <a:xfrm>
            <a:off x="772090" y="5020859"/>
            <a:ext cx="56722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あくまで来客された方の自転車置場として使用してください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BDA2CB0-7523-8B24-1485-A92350156D93}"/>
              </a:ext>
            </a:extLst>
          </p:cNvPr>
          <p:cNvSpPr txBox="1"/>
          <p:nvPr/>
        </p:nvSpPr>
        <p:spPr>
          <a:xfrm>
            <a:off x="306119" y="6114095"/>
            <a:ext cx="6318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③オートドアをご利用ください</a:t>
            </a:r>
            <a:endParaRPr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78E4998-5290-926C-5470-783FDED8FC17}"/>
              </a:ext>
            </a:extLst>
          </p:cNvPr>
          <p:cNvGrpSpPr/>
          <p:nvPr/>
        </p:nvGrpSpPr>
        <p:grpSpPr>
          <a:xfrm flipH="1">
            <a:off x="440268" y="8193360"/>
            <a:ext cx="1913583" cy="1275128"/>
            <a:chOff x="-3330145" y="6242300"/>
            <a:chExt cx="2115235" cy="1409500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974341E-C57B-6886-AB94-B1E0C351871B}"/>
                </a:ext>
              </a:extLst>
            </p:cNvPr>
            <p:cNvSpPr/>
            <p:nvPr/>
          </p:nvSpPr>
          <p:spPr bwMode="auto">
            <a:xfrm rot="5400000">
              <a:off x="-2977277" y="5889432"/>
              <a:ext cx="1409500" cy="2115235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B58B09FD-D87E-16AC-84D5-4B84441EA574}"/>
                </a:ext>
              </a:extLst>
            </p:cNvPr>
            <p:cNvSpPr/>
            <p:nvPr/>
          </p:nvSpPr>
          <p:spPr bwMode="auto">
            <a:xfrm>
              <a:off x="-3141200" y="7186945"/>
              <a:ext cx="304443" cy="464855"/>
            </a:xfrm>
            <a:custGeom>
              <a:avLst/>
              <a:gdLst>
                <a:gd name="csX0" fmla="*/ 275663 w 304443"/>
                <a:gd name="csY0" fmla="*/ 783 h 464855"/>
                <a:gd name="csX1" fmla="*/ 293010 w 304443"/>
                <a:gd name="csY1" fmla="*/ 3066 h 464855"/>
                <a:gd name="csX2" fmla="*/ 301377 w 304443"/>
                <a:gd name="csY2" fmla="*/ 34294 h 464855"/>
                <a:gd name="csX3" fmla="*/ 52792 w 304443"/>
                <a:gd name="csY3" fmla="*/ 464855 h 464855"/>
                <a:gd name="csX4" fmla="*/ 0 w 304443"/>
                <a:gd name="csY4" fmla="*/ 464855 h 464855"/>
                <a:gd name="csX5" fmla="*/ 261783 w 304443"/>
                <a:gd name="csY5" fmla="*/ 11434 h 464855"/>
                <a:gd name="csX6" fmla="*/ 275663 w 304443"/>
                <a:gd name="csY6" fmla="*/ 783 h 4648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04443" h="464855">
                  <a:moveTo>
                    <a:pt x="275663" y="783"/>
                  </a:moveTo>
                  <a:cubicBezTo>
                    <a:pt x="281314" y="-732"/>
                    <a:pt x="287543" y="-90"/>
                    <a:pt x="293010" y="3066"/>
                  </a:cubicBezTo>
                  <a:cubicBezTo>
                    <a:pt x="303944" y="9379"/>
                    <a:pt x="307690" y="23360"/>
                    <a:pt x="301377" y="34294"/>
                  </a:cubicBezTo>
                  <a:lnTo>
                    <a:pt x="52792" y="464855"/>
                  </a:lnTo>
                  <a:lnTo>
                    <a:pt x="0" y="464855"/>
                  </a:lnTo>
                  <a:lnTo>
                    <a:pt x="261783" y="11434"/>
                  </a:lnTo>
                  <a:cubicBezTo>
                    <a:pt x="264939" y="5967"/>
                    <a:pt x="270012" y="2297"/>
                    <a:pt x="275663" y="783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D071414-FFF2-C420-90FC-08E4C5F8D0DE}"/>
              </a:ext>
            </a:extLst>
          </p:cNvPr>
          <p:cNvGrpSpPr/>
          <p:nvPr/>
        </p:nvGrpSpPr>
        <p:grpSpPr>
          <a:xfrm flipH="1">
            <a:off x="2532392" y="8193360"/>
            <a:ext cx="1913583" cy="1275128"/>
            <a:chOff x="-3330145" y="6242300"/>
            <a:chExt cx="2115235" cy="1409500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8BBF271A-08DE-DEC9-121B-41A80DDB9A0F}"/>
                </a:ext>
              </a:extLst>
            </p:cNvPr>
            <p:cNvSpPr/>
            <p:nvPr/>
          </p:nvSpPr>
          <p:spPr bwMode="auto">
            <a:xfrm rot="5400000">
              <a:off x="-2977277" y="5889432"/>
              <a:ext cx="1409500" cy="2115235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330A16A-6DCE-9EFF-6E23-AC1E990B1268}"/>
                </a:ext>
              </a:extLst>
            </p:cNvPr>
            <p:cNvSpPr/>
            <p:nvPr/>
          </p:nvSpPr>
          <p:spPr bwMode="auto">
            <a:xfrm>
              <a:off x="-3141200" y="7186945"/>
              <a:ext cx="304443" cy="464855"/>
            </a:xfrm>
            <a:custGeom>
              <a:avLst/>
              <a:gdLst>
                <a:gd name="csX0" fmla="*/ 275663 w 304443"/>
                <a:gd name="csY0" fmla="*/ 783 h 464855"/>
                <a:gd name="csX1" fmla="*/ 293010 w 304443"/>
                <a:gd name="csY1" fmla="*/ 3066 h 464855"/>
                <a:gd name="csX2" fmla="*/ 301377 w 304443"/>
                <a:gd name="csY2" fmla="*/ 34294 h 464855"/>
                <a:gd name="csX3" fmla="*/ 52792 w 304443"/>
                <a:gd name="csY3" fmla="*/ 464855 h 464855"/>
                <a:gd name="csX4" fmla="*/ 0 w 304443"/>
                <a:gd name="csY4" fmla="*/ 464855 h 464855"/>
                <a:gd name="csX5" fmla="*/ 261783 w 304443"/>
                <a:gd name="csY5" fmla="*/ 11434 h 464855"/>
                <a:gd name="csX6" fmla="*/ 275663 w 304443"/>
                <a:gd name="csY6" fmla="*/ 783 h 4648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04443" h="464855">
                  <a:moveTo>
                    <a:pt x="275663" y="783"/>
                  </a:moveTo>
                  <a:cubicBezTo>
                    <a:pt x="281314" y="-732"/>
                    <a:pt x="287543" y="-90"/>
                    <a:pt x="293010" y="3066"/>
                  </a:cubicBezTo>
                  <a:cubicBezTo>
                    <a:pt x="303944" y="9379"/>
                    <a:pt x="307690" y="23360"/>
                    <a:pt x="301377" y="34294"/>
                  </a:cubicBezTo>
                  <a:lnTo>
                    <a:pt x="52792" y="464855"/>
                  </a:lnTo>
                  <a:lnTo>
                    <a:pt x="0" y="464855"/>
                  </a:lnTo>
                  <a:lnTo>
                    <a:pt x="261783" y="11434"/>
                  </a:lnTo>
                  <a:cubicBezTo>
                    <a:pt x="264939" y="5967"/>
                    <a:pt x="270012" y="2297"/>
                    <a:pt x="275663" y="783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645F942-D462-C6E1-1363-254321C6222F}"/>
              </a:ext>
            </a:extLst>
          </p:cNvPr>
          <p:cNvGrpSpPr/>
          <p:nvPr/>
        </p:nvGrpSpPr>
        <p:grpSpPr>
          <a:xfrm flipH="1">
            <a:off x="4624517" y="8193360"/>
            <a:ext cx="1913583" cy="1275128"/>
            <a:chOff x="-3330145" y="6242300"/>
            <a:chExt cx="2115235" cy="1409500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0B29224-396B-8EA4-0A1D-01B20D10498A}"/>
                </a:ext>
              </a:extLst>
            </p:cNvPr>
            <p:cNvSpPr/>
            <p:nvPr/>
          </p:nvSpPr>
          <p:spPr bwMode="auto">
            <a:xfrm rot="5400000">
              <a:off x="-2977277" y="5889432"/>
              <a:ext cx="1409500" cy="2115235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A2349AD-29F2-2A5E-8F8B-736695EC4BC5}"/>
                </a:ext>
              </a:extLst>
            </p:cNvPr>
            <p:cNvSpPr/>
            <p:nvPr/>
          </p:nvSpPr>
          <p:spPr bwMode="auto">
            <a:xfrm>
              <a:off x="-3141200" y="7186945"/>
              <a:ext cx="304443" cy="464855"/>
            </a:xfrm>
            <a:custGeom>
              <a:avLst/>
              <a:gdLst>
                <a:gd name="csX0" fmla="*/ 275663 w 304443"/>
                <a:gd name="csY0" fmla="*/ 783 h 464855"/>
                <a:gd name="csX1" fmla="*/ 293010 w 304443"/>
                <a:gd name="csY1" fmla="*/ 3066 h 464855"/>
                <a:gd name="csX2" fmla="*/ 301377 w 304443"/>
                <a:gd name="csY2" fmla="*/ 34294 h 464855"/>
                <a:gd name="csX3" fmla="*/ 52792 w 304443"/>
                <a:gd name="csY3" fmla="*/ 464855 h 464855"/>
                <a:gd name="csX4" fmla="*/ 0 w 304443"/>
                <a:gd name="csY4" fmla="*/ 464855 h 464855"/>
                <a:gd name="csX5" fmla="*/ 261783 w 304443"/>
                <a:gd name="csY5" fmla="*/ 11434 h 464855"/>
                <a:gd name="csX6" fmla="*/ 275663 w 304443"/>
                <a:gd name="csY6" fmla="*/ 783 h 46485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304443" h="464855">
                  <a:moveTo>
                    <a:pt x="275663" y="783"/>
                  </a:moveTo>
                  <a:cubicBezTo>
                    <a:pt x="281314" y="-732"/>
                    <a:pt x="287543" y="-90"/>
                    <a:pt x="293010" y="3066"/>
                  </a:cubicBezTo>
                  <a:cubicBezTo>
                    <a:pt x="303944" y="9379"/>
                    <a:pt x="307690" y="23360"/>
                    <a:pt x="301377" y="34294"/>
                  </a:cubicBezTo>
                  <a:lnTo>
                    <a:pt x="52792" y="464855"/>
                  </a:lnTo>
                  <a:lnTo>
                    <a:pt x="0" y="464855"/>
                  </a:lnTo>
                  <a:lnTo>
                    <a:pt x="261783" y="11434"/>
                  </a:lnTo>
                  <a:cubicBezTo>
                    <a:pt x="264939" y="5967"/>
                    <a:pt x="270012" y="2297"/>
                    <a:pt x="275663" y="783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6950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249145"/>
            <a:ext cx="6284075" cy="933937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206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四角形: 上の 2 つの角を丸める 6">
            <a:extLst>
              <a:ext uri="{FF2B5EF4-FFF2-40B4-BE49-F238E27FC236}">
                <a16:creationId xmlns:a16="http://schemas.microsoft.com/office/drawing/2014/main" id="{D58E7BAF-CBEE-4DF9-B5F1-6663A275D37F}"/>
              </a:ext>
            </a:extLst>
          </p:cNvPr>
          <p:cNvSpPr/>
          <p:nvPr/>
        </p:nvSpPr>
        <p:spPr>
          <a:xfrm>
            <a:off x="303927" y="283883"/>
            <a:ext cx="6317006" cy="1765050"/>
          </a:xfrm>
          <a:prstGeom prst="round2SameRect">
            <a:avLst>
              <a:gd name="adj1" fmla="val 13031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1536655-970F-8CB0-E082-2568B03BBAAA}"/>
              </a:ext>
            </a:extLst>
          </p:cNvPr>
          <p:cNvSpPr txBox="1"/>
          <p:nvPr/>
        </p:nvSpPr>
        <p:spPr>
          <a:xfrm>
            <a:off x="686124" y="407495"/>
            <a:ext cx="5511476" cy="13664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b="1" dirty="0">
                <a:ln w="28575">
                  <a:noFill/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★来客用</a:t>
            </a:r>
            <a:br>
              <a:rPr lang="en-US" altLang="ja-JP" b="1" dirty="0">
                <a:ln w="28575">
                  <a:noFill/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b="1" dirty="0">
                <a:ln w="28575">
                  <a:noFill/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自転車置場の使用法</a:t>
            </a:r>
            <a:endParaRPr lang="en-US" altLang="ja-JP" b="1" dirty="0">
              <a:ln w="28575">
                <a:noFill/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504B431-B986-AE68-380F-F74DEFB3F25B}"/>
              </a:ext>
            </a:extLst>
          </p:cNvPr>
          <p:cNvSpPr txBox="1"/>
          <p:nvPr/>
        </p:nvSpPr>
        <p:spPr>
          <a:xfrm>
            <a:off x="958358" y="6943070"/>
            <a:ext cx="5442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spcAft>
                <a:spcPts val="3000"/>
              </a:spcAft>
              <a:buClr>
                <a:srgbClr val="FF0000"/>
              </a:buClr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自転車の出入りは、アプローチ側の出入口からはできません。自転車置場出入口のオートドアをご利用ください</a:t>
            </a:r>
            <a:r>
              <a:rPr lang="en-US" altLang="ja-JP" dirty="0"/>
              <a:t>｡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B9850E9-45B3-DCA7-A0D3-61D57C79907C}"/>
              </a:ext>
            </a:extLst>
          </p:cNvPr>
          <p:cNvSpPr txBox="1"/>
          <p:nvPr/>
        </p:nvSpPr>
        <p:spPr>
          <a:xfrm>
            <a:off x="486139" y="2362765"/>
            <a:ext cx="5897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①以下の区画をご利用ください</a:t>
            </a:r>
            <a:endParaRPr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BA745B4-D60D-13B0-8BE4-97EFA4963AF8}"/>
              </a:ext>
            </a:extLst>
          </p:cNvPr>
          <p:cNvSpPr txBox="1"/>
          <p:nvPr/>
        </p:nvSpPr>
        <p:spPr>
          <a:xfrm>
            <a:off x="891864" y="3028019"/>
            <a:ext cx="4815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727102B8-621B-FAA9-F613-A91E13BB773F}"/>
              </a:ext>
            </a:extLst>
          </p:cNvPr>
          <p:cNvCxnSpPr>
            <a:cxnSpLocks/>
          </p:cNvCxnSpPr>
          <p:nvPr/>
        </p:nvCxnSpPr>
        <p:spPr>
          <a:xfrm>
            <a:off x="928773" y="3530576"/>
            <a:ext cx="525189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1183167-5DBE-597B-F4EA-C0C587306096}"/>
              </a:ext>
            </a:extLst>
          </p:cNvPr>
          <p:cNvSpPr txBox="1"/>
          <p:nvPr/>
        </p:nvSpPr>
        <p:spPr>
          <a:xfrm>
            <a:off x="486139" y="4070729"/>
            <a:ext cx="5897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②１日以上のご利用は</a:t>
            </a:r>
            <a:br>
              <a:rPr lang="en-US" altLang="ja-JP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ご遠慮ください</a:t>
            </a:r>
            <a:endParaRPr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8E4EC35-8D49-40F4-3D14-B2732C0E18E9}"/>
              </a:ext>
            </a:extLst>
          </p:cNvPr>
          <p:cNvSpPr txBox="1"/>
          <p:nvPr/>
        </p:nvSpPr>
        <p:spPr>
          <a:xfrm>
            <a:off x="958358" y="5147947"/>
            <a:ext cx="5442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あくまで来客された方の自転車置場として使用してください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9C75C57-1FA5-720C-49D0-9C0145FE1863}"/>
              </a:ext>
            </a:extLst>
          </p:cNvPr>
          <p:cNvSpPr txBox="1"/>
          <p:nvPr/>
        </p:nvSpPr>
        <p:spPr>
          <a:xfrm>
            <a:off x="486139" y="6363836"/>
            <a:ext cx="5897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③オートドアをご利用ください</a:t>
            </a:r>
            <a:endParaRPr lang="en-US" altLang="ja-JP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640D15F-83FD-50BF-A78D-0DBDBB0F3EEB}"/>
              </a:ext>
            </a:extLst>
          </p:cNvPr>
          <p:cNvGrpSpPr/>
          <p:nvPr/>
        </p:nvGrpSpPr>
        <p:grpSpPr>
          <a:xfrm>
            <a:off x="829505" y="8322786"/>
            <a:ext cx="1915162" cy="1226971"/>
            <a:chOff x="850996" y="1683405"/>
            <a:chExt cx="5940024" cy="3805535"/>
          </a:xfrm>
        </p:grpSpPr>
        <p:sp>
          <p:nvSpPr>
            <p:cNvPr id="32" name="AutoShape 368">
              <a:extLst>
                <a:ext uri="{FF2B5EF4-FFF2-40B4-BE49-F238E27FC236}">
                  <a16:creationId xmlns:a16="http://schemas.microsoft.com/office/drawing/2014/main" id="{29CA9808-F4DB-145D-ADD0-CC84005D3A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87806" flipH="1">
              <a:off x="2651300" y="1860464"/>
              <a:ext cx="505895" cy="1517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3" name="AutoShape 303">
              <a:extLst>
                <a:ext uri="{FF2B5EF4-FFF2-40B4-BE49-F238E27FC236}">
                  <a16:creationId xmlns:a16="http://schemas.microsoft.com/office/drawing/2014/main" id="{93EA0BA8-C88F-1E27-1A95-73A1FD4C78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68051" flipH="1">
              <a:off x="2448422" y="2270962"/>
              <a:ext cx="162740" cy="7627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4B074347-7A87-DD3A-8A4E-6DFD68E2CF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4621196" y="2695479"/>
              <a:ext cx="1697320" cy="610037"/>
            </a:xfrm>
            <a:custGeom>
              <a:avLst/>
              <a:gdLst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53287 w 1720309"/>
                <a:gd name="connsiteY8" fmla="*/ 587003 h 609992"/>
                <a:gd name="connsiteX9" fmla="*/ 1176276 w 1720309"/>
                <a:gd name="connsiteY9" fmla="*/ 609992 h 609992"/>
                <a:gd name="connsiteX10" fmla="*/ 1697320 w 1720309"/>
                <a:gd name="connsiteY10" fmla="*/ 609992 h 609992"/>
                <a:gd name="connsiteX11" fmla="*/ 1720309 w 1720309"/>
                <a:gd name="connsiteY11" fmla="*/ 587003 h 609992"/>
                <a:gd name="connsiteX12" fmla="*/ 1697320 w 1720309"/>
                <a:gd name="connsiteY12" fmla="*/ 564014 h 609992"/>
                <a:gd name="connsiteX13" fmla="*/ 1380068 w 1720309"/>
                <a:gd name="connsiteY13" fmla="*/ 564014 h 609992"/>
                <a:gd name="connsiteX14" fmla="*/ 1377198 w 1720309"/>
                <a:gd name="connsiteY14" fmla="*/ 557084 h 609992"/>
                <a:gd name="connsiteX15" fmla="*/ 1121628 w 1720309"/>
                <a:gd name="connsiteY15" fmla="*/ 301514 h 609992"/>
                <a:gd name="connsiteX16" fmla="*/ 1119452 w 1720309"/>
                <a:gd name="connsiteY16" fmla="*/ 300613 h 609992"/>
                <a:gd name="connsiteX17" fmla="*/ 1119363 w 1720309"/>
                <a:gd name="connsiteY17" fmla="*/ 299937 h 609992"/>
                <a:gd name="connsiteX18" fmla="*/ 1103752 w 1720309"/>
                <a:gd name="connsiteY18" fmla="*/ 287958 h 609992"/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53287 w 1720309"/>
                <a:gd name="connsiteY8" fmla="*/ 587003 h 609992"/>
                <a:gd name="connsiteX9" fmla="*/ 1176276 w 1720309"/>
                <a:gd name="connsiteY9" fmla="*/ 609992 h 609992"/>
                <a:gd name="connsiteX10" fmla="*/ 1697320 w 1720309"/>
                <a:gd name="connsiteY10" fmla="*/ 609992 h 609992"/>
                <a:gd name="connsiteX11" fmla="*/ 1720309 w 1720309"/>
                <a:gd name="connsiteY11" fmla="*/ 587003 h 609992"/>
                <a:gd name="connsiteX12" fmla="*/ 1697320 w 1720309"/>
                <a:gd name="connsiteY12" fmla="*/ 564014 h 609992"/>
                <a:gd name="connsiteX13" fmla="*/ 1380068 w 1720309"/>
                <a:gd name="connsiteY13" fmla="*/ 564014 h 609992"/>
                <a:gd name="connsiteX14" fmla="*/ 1121628 w 1720309"/>
                <a:gd name="connsiteY14" fmla="*/ 301514 h 609992"/>
                <a:gd name="connsiteX15" fmla="*/ 1119452 w 1720309"/>
                <a:gd name="connsiteY15" fmla="*/ 300613 h 609992"/>
                <a:gd name="connsiteX16" fmla="*/ 1119363 w 1720309"/>
                <a:gd name="connsiteY16" fmla="*/ 299937 h 609992"/>
                <a:gd name="connsiteX17" fmla="*/ 1103752 w 1720309"/>
                <a:gd name="connsiteY17" fmla="*/ 287958 h 609992"/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76276 w 1720309"/>
                <a:gd name="connsiteY8" fmla="*/ 609992 h 609992"/>
                <a:gd name="connsiteX9" fmla="*/ 1697320 w 1720309"/>
                <a:gd name="connsiteY9" fmla="*/ 609992 h 609992"/>
                <a:gd name="connsiteX10" fmla="*/ 1720309 w 1720309"/>
                <a:gd name="connsiteY10" fmla="*/ 587003 h 609992"/>
                <a:gd name="connsiteX11" fmla="*/ 1697320 w 1720309"/>
                <a:gd name="connsiteY11" fmla="*/ 564014 h 609992"/>
                <a:gd name="connsiteX12" fmla="*/ 1380068 w 1720309"/>
                <a:gd name="connsiteY12" fmla="*/ 564014 h 609992"/>
                <a:gd name="connsiteX13" fmla="*/ 1121628 w 1720309"/>
                <a:gd name="connsiteY13" fmla="*/ 301514 h 609992"/>
                <a:gd name="connsiteX14" fmla="*/ 1119452 w 1720309"/>
                <a:gd name="connsiteY14" fmla="*/ 300613 h 609992"/>
                <a:gd name="connsiteX15" fmla="*/ 1119363 w 1720309"/>
                <a:gd name="connsiteY15" fmla="*/ 299937 h 609992"/>
                <a:gd name="connsiteX16" fmla="*/ 1103752 w 1720309"/>
                <a:gd name="connsiteY16" fmla="*/ 287958 h 609992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76276 w 1720309"/>
                <a:gd name="connsiteY7" fmla="*/ 564014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76276 w 1720309"/>
                <a:gd name="connsiteY7" fmla="*/ 564014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65843 w 1720309"/>
                <a:gd name="connsiteY7" fmla="*/ 566150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47934"/>
                <a:gd name="connsiteY0" fmla="*/ 287958 h 610037"/>
                <a:gd name="connsiteX1" fmla="*/ 32371 w 1747934"/>
                <a:gd name="connsiteY1" fmla="*/ 882 h 610037"/>
                <a:gd name="connsiteX2" fmla="*/ 882 w 1747934"/>
                <a:gd name="connsiteY2" fmla="*/ 19062 h 610037"/>
                <a:gd name="connsiteX3" fmla="*/ 19062 w 1747934"/>
                <a:gd name="connsiteY3" fmla="*/ 50550 h 610037"/>
                <a:gd name="connsiteX4" fmla="*/ 1090444 w 1747934"/>
                <a:gd name="connsiteY4" fmla="*/ 337626 h 610037"/>
                <a:gd name="connsiteX5" fmla="*/ 1092776 w 1747934"/>
                <a:gd name="connsiteY5" fmla="*/ 337319 h 610037"/>
                <a:gd name="connsiteX6" fmla="*/ 1319470 w 1747934"/>
                <a:gd name="connsiteY6" fmla="*/ 564014 h 610037"/>
                <a:gd name="connsiteX7" fmla="*/ 1165843 w 1747934"/>
                <a:gd name="connsiteY7" fmla="*/ 566150 h 610037"/>
                <a:gd name="connsiteX8" fmla="*/ 1213243 w 1747934"/>
                <a:gd name="connsiteY8" fmla="*/ 610037 h 610037"/>
                <a:gd name="connsiteX9" fmla="*/ 1697320 w 1747934"/>
                <a:gd name="connsiteY9" fmla="*/ 609992 h 610037"/>
                <a:gd name="connsiteX10" fmla="*/ 1697320 w 1747934"/>
                <a:gd name="connsiteY10" fmla="*/ 564014 h 610037"/>
                <a:gd name="connsiteX11" fmla="*/ 1380068 w 1747934"/>
                <a:gd name="connsiteY11" fmla="*/ 564014 h 610037"/>
                <a:gd name="connsiteX12" fmla="*/ 1121628 w 1747934"/>
                <a:gd name="connsiteY12" fmla="*/ 301514 h 610037"/>
                <a:gd name="connsiteX13" fmla="*/ 1119452 w 1747934"/>
                <a:gd name="connsiteY13" fmla="*/ 300613 h 610037"/>
                <a:gd name="connsiteX14" fmla="*/ 1119363 w 1747934"/>
                <a:gd name="connsiteY14" fmla="*/ 299937 h 610037"/>
                <a:gd name="connsiteX15" fmla="*/ 1103752 w 1747934"/>
                <a:gd name="connsiteY15" fmla="*/ 287958 h 610037"/>
                <a:gd name="connsiteX0" fmla="*/ 1103752 w 1748119"/>
                <a:gd name="connsiteY0" fmla="*/ 287958 h 610037"/>
                <a:gd name="connsiteX1" fmla="*/ 32371 w 1748119"/>
                <a:gd name="connsiteY1" fmla="*/ 882 h 610037"/>
                <a:gd name="connsiteX2" fmla="*/ 882 w 1748119"/>
                <a:gd name="connsiteY2" fmla="*/ 19062 h 610037"/>
                <a:gd name="connsiteX3" fmla="*/ 19062 w 1748119"/>
                <a:gd name="connsiteY3" fmla="*/ 50550 h 610037"/>
                <a:gd name="connsiteX4" fmla="*/ 1090444 w 1748119"/>
                <a:gd name="connsiteY4" fmla="*/ 337626 h 610037"/>
                <a:gd name="connsiteX5" fmla="*/ 1092776 w 1748119"/>
                <a:gd name="connsiteY5" fmla="*/ 337319 h 610037"/>
                <a:gd name="connsiteX6" fmla="*/ 1319470 w 1748119"/>
                <a:gd name="connsiteY6" fmla="*/ 564014 h 610037"/>
                <a:gd name="connsiteX7" fmla="*/ 1165843 w 1748119"/>
                <a:gd name="connsiteY7" fmla="*/ 566150 h 610037"/>
                <a:gd name="connsiteX8" fmla="*/ 1213243 w 1748119"/>
                <a:gd name="connsiteY8" fmla="*/ 610037 h 610037"/>
                <a:gd name="connsiteX9" fmla="*/ 1697320 w 1748119"/>
                <a:gd name="connsiteY9" fmla="*/ 609992 h 610037"/>
                <a:gd name="connsiteX10" fmla="*/ 1697320 w 1748119"/>
                <a:gd name="connsiteY10" fmla="*/ 564014 h 610037"/>
                <a:gd name="connsiteX11" fmla="*/ 1380068 w 1748119"/>
                <a:gd name="connsiteY11" fmla="*/ 564014 h 610037"/>
                <a:gd name="connsiteX12" fmla="*/ 1121628 w 1748119"/>
                <a:gd name="connsiteY12" fmla="*/ 301514 h 610037"/>
                <a:gd name="connsiteX13" fmla="*/ 1119452 w 1748119"/>
                <a:gd name="connsiteY13" fmla="*/ 300613 h 610037"/>
                <a:gd name="connsiteX14" fmla="*/ 1119363 w 1748119"/>
                <a:gd name="connsiteY14" fmla="*/ 299937 h 610037"/>
                <a:gd name="connsiteX15" fmla="*/ 1103752 w 1748119"/>
                <a:gd name="connsiteY15" fmla="*/ 287958 h 610037"/>
                <a:gd name="connsiteX0" fmla="*/ 1103752 w 1747934"/>
                <a:gd name="connsiteY0" fmla="*/ 287958 h 615631"/>
                <a:gd name="connsiteX1" fmla="*/ 32371 w 1747934"/>
                <a:gd name="connsiteY1" fmla="*/ 882 h 615631"/>
                <a:gd name="connsiteX2" fmla="*/ 882 w 1747934"/>
                <a:gd name="connsiteY2" fmla="*/ 19062 h 615631"/>
                <a:gd name="connsiteX3" fmla="*/ 19062 w 1747934"/>
                <a:gd name="connsiteY3" fmla="*/ 50550 h 615631"/>
                <a:gd name="connsiteX4" fmla="*/ 1090444 w 1747934"/>
                <a:gd name="connsiteY4" fmla="*/ 337626 h 615631"/>
                <a:gd name="connsiteX5" fmla="*/ 1092776 w 1747934"/>
                <a:gd name="connsiteY5" fmla="*/ 337319 h 615631"/>
                <a:gd name="connsiteX6" fmla="*/ 1319470 w 1747934"/>
                <a:gd name="connsiteY6" fmla="*/ 564014 h 615631"/>
                <a:gd name="connsiteX7" fmla="*/ 1165843 w 1747934"/>
                <a:gd name="connsiteY7" fmla="*/ 566150 h 615631"/>
                <a:gd name="connsiteX8" fmla="*/ 1213243 w 1747934"/>
                <a:gd name="connsiteY8" fmla="*/ 610037 h 615631"/>
                <a:gd name="connsiteX9" fmla="*/ 1697320 w 1747934"/>
                <a:gd name="connsiteY9" fmla="*/ 609992 h 615631"/>
                <a:gd name="connsiteX10" fmla="*/ 1697320 w 1747934"/>
                <a:gd name="connsiteY10" fmla="*/ 564014 h 615631"/>
                <a:gd name="connsiteX11" fmla="*/ 1380068 w 1747934"/>
                <a:gd name="connsiteY11" fmla="*/ 564014 h 615631"/>
                <a:gd name="connsiteX12" fmla="*/ 1121628 w 1747934"/>
                <a:gd name="connsiteY12" fmla="*/ 301514 h 615631"/>
                <a:gd name="connsiteX13" fmla="*/ 1119452 w 1747934"/>
                <a:gd name="connsiteY13" fmla="*/ 300613 h 615631"/>
                <a:gd name="connsiteX14" fmla="*/ 1119363 w 1747934"/>
                <a:gd name="connsiteY14" fmla="*/ 299937 h 615631"/>
                <a:gd name="connsiteX15" fmla="*/ 1103752 w 1747934"/>
                <a:gd name="connsiteY15" fmla="*/ 287958 h 615631"/>
                <a:gd name="connsiteX0" fmla="*/ 1103752 w 1747934"/>
                <a:gd name="connsiteY0" fmla="*/ 287958 h 610037"/>
                <a:gd name="connsiteX1" fmla="*/ 32371 w 1747934"/>
                <a:gd name="connsiteY1" fmla="*/ 882 h 610037"/>
                <a:gd name="connsiteX2" fmla="*/ 882 w 1747934"/>
                <a:gd name="connsiteY2" fmla="*/ 19062 h 610037"/>
                <a:gd name="connsiteX3" fmla="*/ 19062 w 1747934"/>
                <a:gd name="connsiteY3" fmla="*/ 50550 h 610037"/>
                <a:gd name="connsiteX4" fmla="*/ 1090444 w 1747934"/>
                <a:gd name="connsiteY4" fmla="*/ 337626 h 610037"/>
                <a:gd name="connsiteX5" fmla="*/ 1092776 w 1747934"/>
                <a:gd name="connsiteY5" fmla="*/ 337319 h 610037"/>
                <a:gd name="connsiteX6" fmla="*/ 1319470 w 1747934"/>
                <a:gd name="connsiteY6" fmla="*/ 564014 h 610037"/>
                <a:gd name="connsiteX7" fmla="*/ 1165843 w 1747934"/>
                <a:gd name="connsiteY7" fmla="*/ 566150 h 610037"/>
                <a:gd name="connsiteX8" fmla="*/ 1213243 w 1747934"/>
                <a:gd name="connsiteY8" fmla="*/ 610037 h 610037"/>
                <a:gd name="connsiteX9" fmla="*/ 1697320 w 1747934"/>
                <a:gd name="connsiteY9" fmla="*/ 609992 h 610037"/>
                <a:gd name="connsiteX10" fmla="*/ 1697320 w 1747934"/>
                <a:gd name="connsiteY10" fmla="*/ 564014 h 610037"/>
                <a:gd name="connsiteX11" fmla="*/ 1380068 w 1747934"/>
                <a:gd name="connsiteY11" fmla="*/ 564014 h 610037"/>
                <a:gd name="connsiteX12" fmla="*/ 1121628 w 1747934"/>
                <a:gd name="connsiteY12" fmla="*/ 301514 h 610037"/>
                <a:gd name="connsiteX13" fmla="*/ 1119452 w 1747934"/>
                <a:gd name="connsiteY13" fmla="*/ 300613 h 610037"/>
                <a:gd name="connsiteX14" fmla="*/ 1119363 w 1747934"/>
                <a:gd name="connsiteY14" fmla="*/ 299937 h 610037"/>
                <a:gd name="connsiteX15" fmla="*/ 1103752 w 1747934"/>
                <a:gd name="connsiteY15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19452 w 1697320"/>
                <a:gd name="connsiteY13" fmla="*/ 300613 h 610037"/>
                <a:gd name="connsiteX14" fmla="*/ 1119363 w 1697320"/>
                <a:gd name="connsiteY14" fmla="*/ 299937 h 610037"/>
                <a:gd name="connsiteX15" fmla="*/ 1103752 w 1697320"/>
                <a:gd name="connsiteY15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19452 w 1697320"/>
                <a:gd name="connsiteY13" fmla="*/ 300613 h 610037"/>
                <a:gd name="connsiteX14" fmla="*/ 1103752 w 1697320"/>
                <a:gd name="connsiteY14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03752 w 1697320"/>
                <a:gd name="connsiteY13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03752 w 1697320"/>
                <a:gd name="connsiteY12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319470 w 1697320"/>
                <a:gd name="connsiteY5" fmla="*/ 564014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72660 w 1697320"/>
                <a:gd name="connsiteY4" fmla="*/ 330396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61160 w 1697320"/>
                <a:gd name="connsiteY4" fmla="*/ 327314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7320" h="610037">
                  <a:moveTo>
                    <a:pt x="1103752" y="287958"/>
                  </a:moveTo>
                  <a:lnTo>
                    <a:pt x="32371" y="882"/>
                  </a:lnTo>
                  <a:cubicBezTo>
                    <a:pt x="18655" y="-2793"/>
                    <a:pt x="4557" y="5346"/>
                    <a:pt x="882" y="19062"/>
                  </a:cubicBezTo>
                  <a:cubicBezTo>
                    <a:pt x="-2793" y="32777"/>
                    <a:pt x="5347" y="46875"/>
                    <a:pt x="19062" y="50550"/>
                  </a:cubicBezTo>
                  <a:lnTo>
                    <a:pt x="1061160" y="327314"/>
                  </a:lnTo>
                  <a:lnTo>
                    <a:pt x="1304437" y="564916"/>
                  </a:lnTo>
                  <a:lnTo>
                    <a:pt x="1165843" y="566150"/>
                  </a:lnTo>
                  <a:lnTo>
                    <a:pt x="1213243" y="610037"/>
                  </a:lnTo>
                  <a:lnTo>
                    <a:pt x="1697320" y="609992"/>
                  </a:lnTo>
                  <a:lnTo>
                    <a:pt x="1697320" y="564014"/>
                  </a:lnTo>
                  <a:lnTo>
                    <a:pt x="1380068" y="564014"/>
                  </a:lnTo>
                  <a:lnTo>
                    <a:pt x="1103752" y="2879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47BD20FF-3CE9-833B-7701-41FFDFCD7DBE}"/>
                </a:ext>
              </a:extLst>
            </p:cNvPr>
            <p:cNvGrpSpPr/>
            <p:nvPr/>
          </p:nvGrpSpPr>
          <p:grpSpPr>
            <a:xfrm>
              <a:off x="962346" y="3147464"/>
              <a:ext cx="2132755" cy="2122990"/>
              <a:chOff x="962346" y="3147464"/>
              <a:chExt cx="2132755" cy="2122990"/>
            </a:xfrm>
          </p:grpSpPr>
          <p:grpSp>
            <p:nvGrpSpPr>
              <p:cNvPr id="96" name="Group 264">
                <a:extLst>
                  <a:ext uri="{FF2B5EF4-FFF2-40B4-BE49-F238E27FC236}">
                    <a16:creationId xmlns:a16="http://schemas.microsoft.com/office/drawing/2014/main" id="{13650CEB-49B4-5E97-6D9E-FD7E348E85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2466" flipH="1">
                <a:off x="962346" y="3149385"/>
                <a:ext cx="2119908" cy="2121069"/>
                <a:chOff x="3575" y="1632"/>
                <a:chExt cx="1105" cy="1104"/>
              </a:xfrm>
            </p:grpSpPr>
            <p:grpSp>
              <p:nvGrpSpPr>
                <p:cNvPr id="116" name="Group 265">
                  <a:extLst>
                    <a:ext uri="{FF2B5EF4-FFF2-40B4-BE49-F238E27FC236}">
                      <a16:creationId xmlns:a16="http://schemas.microsoft.com/office/drawing/2014/main" id="{E7EE36ED-F123-91B1-DD53-53E4AE69290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32" name="Line 266">
                    <a:extLst>
                      <a:ext uri="{FF2B5EF4-FFF2-40B4-BE49-F238E27FC236}">
                        <a16:creationId xmlns:a16="http://schemas.microsoft.com/office/drawing/2014/main" id="{E94BE6C6-E574-977F-901D-087B34C5B0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33" name="Line 267">
                    <a:extLst>
                      <a:ext uri="{FF2B5EF4-FFF2-40B4-BE49-F238E27FC236}">
                        <a16:creationId xmlns:a16="http://schemas.microsoft.com/office/drawing/2014/main" id="{01EE12DD-674F-ECE5-5703-21FEAD68D01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17" name="Group 268">
                  <a:extLst>
                    <a:ext uri="{FF2B5EF4-FFF2-40B4-BE49-F238E27FC236}">
                      <a16:creationId xmlns:a16="http://schemas.microsoft.com/office/drawing/2014/main" id="{1EDAD5EB-9FF9-0630-C67F-5047A484A2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30" name="Line 269">
                    <a:extLst>
                      <a:ext uri="{FF2B5EF4-FFF2-40B4-BE49-F238E27FC236}">
                        <a16:creationId xmlns:a16="http://schemas.microsoft.com/office/drawing/2014/main" id="{18C731B2-AD1D-5481-DCB8-697856F0167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31" name="Line 270">
                    <a:extLst>
                      <a:ext uri="{FF2B5EF4-FFF2-40B4-BE49-F238E27FC236}">
                        <a16:creationId xmlns:a16="http://schemas.microsoft.com/office/drawing/2014/main" id="{3DFBBD67-A640-405F-5F19-A1265EBA740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18" name="Group 271">
                  <a:extLst>
                    <a:ext uri="{FF2B5EF4-FFF2-40B4-BE49-F238E27FC236}">
                      <a16:creationId xmlns:a16="http://schemas.microsoft.com/office/drawing/2014/main" id="{0E0ED98E-A88E-EB50-B47F-B3E96BC3C6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8" name="Line 272">
                    <a:extLst>
                      <a:ext uri="{FF2B5EF4-FFF2-40B4-BE49-F238E27FC236}">
                        <a16:creationId xmlns:a16="http://schemas.microsoft.com/office/drawing/2014/main" id="{F73DB8C9-3EA3-7B39-EE51-CE2B851FA4B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29" name="Line 273">
                    <a:extLst>
                      <a:ext uri="{FF2B5EF4-FFF2-40B4-BE49-F238E27FC236}">
                        <a16:creationId xmlns:a16="http://schemas.microsoft.com/office/drawing/2014/main" id="{8D30FD52-94F7-9BA8-E40A-0F21C74712C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19" name="Group 274">
                  <a:extLst>
                    <a:ext uri="{FF2B5EF4-FFF2-40B4-BE49-F238E27FC236}">
                      <a16:creationId xmlns:a16="http://schemas.microsoft.com/office/drawing/2014/main" id="{8F7D5D87-DBD0-3FE6-9142-A2CFF185414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6" name="Line 275">
                    <a:extLst>
                      <a:ext uri="{FF2B5EF4-FFF2-40B4-BE49-F238E27FC236}">
                        <a16:creationId xmlns:a16="http://schemas.microsoft.com/office/drawing/2014/main" id="{71DADA49-FA09-A859-5CDE-8AAB249620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27" name="Line 276">
                    <a:extLst>
                      <a:ext uri="{FF2B5EF4-FFF2-40B4-BE49-F238E27FC236}">
                        <a16:creationId xmlns:a16="http://schemas.microsoft.com/office/drawing/2014/main" id="{256EFC48-02FE-D7F9-D258-DDD907EE8E3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20" name="Group 277">
                  <a:extLst>
                    <a:ext uri="{FF2B5EF4-FFF2-40B4-BE49-F238E27FC236}">
                      <a16:creationId xmlns:a16="http://schemas.microsoft.com/office/drawing/2014/main" id="{88A9CA77-2030-EC53-A5DD-E95F2F4CBF1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4" name="Line 278">
                    <a:extLst>
                      <a:ext uri="{FF2B5EF4-FFF2-40B4-BE49-F238E27FC236}">
                        <a16:creationId xmlns:a16="http://schemas.microsoft.com/office/drawing/2014/main" id="{8C3380E6-10E5-BF23-212F-CC18C63E60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25" name="Line 279">
                    <a:extLst>
                      <a:ext uri="{FF2B5EF4-FFF2-40B4-BE49-F238E27FC236}">
                        <a16:creationId xmlns:a16="http://schemas.microsoft.com/office/drawing/2014/main" id="{84728992-CF9D-95C8-20AE-775965477E4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21" name="Group 280">
                  <a:extLst>
                    <a:ext uri="{FF2B5EF4-FFF2-40B4-BE49-F238E27FC236}">
                      <a16:creationId xmlns:a16="http://schemas.microsoft.com/office/drawing/2014/main" id="{2C5A8076-C8C4-DB2F-61AA-44EA9EFE19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2" name="Line 281">
                    <a:extLst>
                      <a:ext uri="{FF2B5EF4-FFF2-40B4-BE49-F238E27FC236}">
                        <a16:creationId xmlns:a16="http://schemas.microsoft.com/office/drawing/2014/main" id="{44259BC0-2A04-FF2F-22EF-2626553DCC5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23" name="Line 282">
                    <a:extLst>
                      <a:ext uri="{FF2B5EF4-FFF2-40B4-BE49-F238E27FC236}">
                        <a16:creationId xmlns:a16="http://schemas.microsoft.com/office/drawing/2014/main" id="{0F93F36A-793D-A22A-2B36-384F2BB5F8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7" name="Group 305">
                <a:extLst>
                  <a:ext uri="{FF2B5EF4-FFF2-40B4-BE49-F238E27FC236}">
                    <a16:creationId xmlns:a16="http://schemas.microsoft.com/office/drawing/2014/main" id="{E6298911-B608-E81D-2F82-F3A6920AE1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75193" y="3147464"/>
                <a:ext cx="2119908" cy="2122990"/>
                <a:chOff x="3575" y="1631"/>
                <a:chExt cx="1105" cy="1105"/>
              </a:xfrm>
            </p:grpSpPr>
            <p:grpSp>
              <p:nvGrpSpPr>
                <p:cNvPr id="98" name="Group 306">
                  <a:extLst>
                    <a:ext uri="{FF2B5EF4-FFF2-40B4-BE49-F238E27FC236}">
                      <a16:creationId xmlns:a16="http://schemas.microsoft.com/office/drawing/2014/main" id="{D7F19130-DD03-CB58-59FF-717ACA7C96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4" name="Line 307">
                    <a:extLst>
                      <a:ext uri="{FF2B5EF4-FFF2-40B4-BE49-F238E27FC236}">
                        <a16:creationId xmlns:a16="http://schemas.microsoft.com/office/drawing/2014/main" id="{1C03DDAE-D5F3-59FC-D518-7B25A5DB56B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15" name="Line 308">
                    <a:extLst>
                      <a:ext uri="{FF2B5EF4-FFF2-40B4-BE49-F238E27FC236}">
                        <a16:creationId xmlns:a16="http://schemas.microsoft.com/office/drawing/2014/main" id="{80983F3B-9705-2391-2A25-42A16D75CCA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99" name="Group 309">
                  <a:extLst>
                    <a:ext uri="{FF2B5EF4-FFF2-40B4-BE49-F238E27FC236}">
                      <a16:creationId xmlns:a16="http://schemas.microsoft.com/office/drawing/2014/main" id="{88606BD1-E3C1-76A1-ABCD-6882608F33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2" name="Line 310">
                    <a:extLst>
                      <a:ext uri="{FF2B5EF4-FFF2-40B4-BE49-F238E27FC236}">
                        <a16:creationId xmlns:a16="http://schemas.microsoft.com/office/drawing/2014/main" id="{893D8DB8-90E0-DA52-66D8-0DF7FEE3E4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13" name="Line 311">
                    <a:extLst>
                      <a:ext uri="{FF2B5EF4-FFF2-40B4-BE49-F238E27FC236}">
                        <a16:creationId xmlns:a16="http://schemas.microsoft.com/office/drawing/2014/main" id="{8797FB16-A034-B8A4-9E7F-6DA78E92472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00" name="Group 312">
                  <a:extLst>
                    <a:ext uri="{FF2B5EF4-FFF2-40B4-BE49-F238E27FC236}">
                      <a16:creationId xmlns:a16="http://schemas.microsoft.com/office/drawing/2014/main" id="{9463A6E7-9FEA-3FC7-715E-53B027D87D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0" name="Line 313">
                    <a:extLst>
                      <a:ext uri="{FF2B5EF4-FFF2-40B4-BE49-F238E27FC236}">
                        <a16:creationId xmlns:a16="http://schemas.microsoft.com/office/drawing/2014/main" id="{BF686CB4-532C-675F-1BFA-5597B968EB7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11" name="Line 314">
                    <a:extLst>
                      <a:ext uri="{FF2B5EF4-FFF2-40B4-BE49-F238E27FC236}">
                        <a16:creationId xmlns:a16="http://schemas.microsoft.com/office/drawing/2014/main" id="{B0DA1271-D9D7-B537-0F71-9E8F98E3342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01" name="Group 315">
                  <a:extLst>
                    <a:ext uri="{FF2B5EF4-FFF2-40B4-BE49-F238E27FC236}">
                      <a16:creationId xmlns:a16="http://schemas.microsoft.com/office/drawing/2014/main" id="{D1D96F94-A82B-CF05-E363-2BBB3CF3D39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8" name="Line 316">
                    <a:extLst>
                      <a:ext uri="{FF2B5EF4-FFF2-40B4-BE49-F238E27FC236}">
                        <a16:creationId xmlns:a16="http://schemas.microsoft.com/office/drawing/2014/main" id="{FAB55352-5296-00E2-1DC9-FFD4A39820D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09" name="Line 317">
                    <a:extLst>
                      <a:ext uri="{FF2B5EF4-FFF2-40B4-BE49-F238E27FC236}">
                        <a16:creationId xmlns:a16="http://schemas.microsoft.com/office/drawing/2014/main" id="{E86B8E85-3729-2A32-5A65-D8A4064A6EA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02" name="Group 318">
                  <a:extLst>
                    <a:ext uri="{FF2B5EF4-FFF2-40B4-BE49-F238E27FC236}">
                      <a16:creationId xmlns:a16="http://schemas.microsoft.com/office/drawing/2014/main" id="{7F8403B5-ED20-9C0C-446A-74B51466E6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6" name="Line 319">
                    <a:extLst>
                      <a:ext uri="{FF2B5EF4-FFF2-40B4-BE49-F238E27FC236}">
                        <a16:creationId xmlns:a16="http://schemas.microsoft.com/office/drawing/2014/main" id="{57CE1211-7E19-5DBC-28F0-9234A1B8BE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07" name="Line 320">
                    <a:extLst>
                      <a:ext uri="{FF2B5EF4-FFF2-40B4-BE49-F238E27FC236}">
                        <a16:creationId xmlns:a16="http://schemas.microsoft.com/office/drawing/2014/main" id="{A742EB97-3006-9EE1-8397-CAE0CE56D8D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03" name="Group 321">
                  <a:extLst>
                    <a:ext uri="{FF2B5EF4-FFF2-40B4-BE49-F238E27FC236}">
                      <a16:creationId xmlns:a16="http://schemas.microsoft.com/office/drawing/2014/main" id="{72B2B393-B7CB-5F2E-20C2-3A1BAEC2BA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5"/>
                  <a:ext cx="1104" cy="1056"/>
                  <a:chOff x="3567" y="1680"/>
                  <a:chExt cx="1104" cy="1056"/>
                </a:xfrm>
              </p:grpSpPr>
              <p:sp>
                <p:nvSpPr>
                  <p:cNvPr id="104" name="Line 322">
                    <a:extLst>
                      <a:ext uri="{FF2B5EF4-FFF2-40B4-BE49-F238E27FC236}">
                        <a16:creationId xmlns:a16="http://schemas.microsoft.com/office/drawing/2014/main" id="{06E1ED77-FF02-B80C-5AEF-35BFB4A04B2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05" name="Line 323">
                    <a:extLst>
                      <a:ext uri="{FF2B5EF4-FFF2-40B4-BE49-F238E27FC236}">
                        <a16:creationId xmlns:a16="http://schemas.microsoft.com/office/drawing/2014/main" id="{B5AD16AE-19A2-E601-DB75-732602907F5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7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6" name="Oval 324">
              <a:extLst>
                <a:ext uri="{FF2B5EF4-FFF2-40B4-BE49-F238E27FC236}">
                  <a16:creationId xmlns:a16="http://schemas.microsoft.com/office/drawing/2014/main" id="{E150BA36-3BC4-982D-1A37-0C6534A4D4A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88895" y="3942108"/>
              <a:ext cx="462525" cy="46277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4B6BF79-D365-EC0A-6683-4B1B86D3DC43}"/>
                </a:ext>
              </a:extLst>
            </p:cNvPr>
            <p:cNvGrpSpPr/>
            <p:nvPr/>
          </p:nvGrpSpPr>
          <p:grpSpPr>
            <a:xfrm>
              <a:off x="4512656" y="3149385"/>
              <a:ext cx="2158451" cy="2129639"/>
              <a:chOff x="4512656" y="3149385"/>
              <a:chExt cx="2158451" cy="2129639"/>
            </a:xfrm>
          </p:grpSpPr>
          <p:grpSp>
            <p:nvGrpSpPr>
              <p:cNvPr id="58" name="Group 283">
                <a:extLst>
                  <a:ext uri="{FF2B5EF4-FFF2-40B4-BE49-F238E27FC236}">
                    <a16:creationId xmlns:a16="http://schemas.microsoft.com/office/drawing/2014/main" id="{ED8292AB-644C-1F29-4D44-AD0E2303FA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2466" flipH="1">
                <a:off x="4512656" y="3149385"/>
                <a:ext cx="2119908" cy="2121069"/>
                <a:chOff x="3575" y="1632"/>
                <a:chExt cx="1105" cy="1104"/>
              </a:xfrm>
            </p:grpSpPr>
            <p:grpSp>
              <p:nvGrpSpPr>
                <p:cNvPr id="78" name="Group 284">
                  <a:extLst>
                    <a:ext uri="{FF2B5EF4-FFF2-40B4-BE49-F238E27FC236}">
                      <a16:creationId xmlns:a16="http://schemas.microsoft.com/office/drawing/2014/main" id="{3D0A0C12-0A37-580B-FE7A-A8C9ED26812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4" name="Line 285">
                    <a:extLst>
                      <a:ext uri="{FF2B5EF4-FFF2-40B4-BE49-F238E27FC236}">
                        <a16:creationId xmlns:a16="http://schemas.microsoft.com/office/drawing/2014/main" id="{B5CC4057-8A18-A6AA-4CF5-731BEB69DCD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5" name="Line 286">
                    <a:extLst>
                      <a:ext uri="{FF2B5EF4-FFF2-40B4-BE49-F238E27FC236}">
                        <a16:creationId xmlns:a16="http://schemas.microsoft.com/office/drawing/2014/main" id="{0273BCF9-2D4D-AA56-BF95-048451E73A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79" name="Group 287">
                  <a:extLst>
                    <a:ext uri="{FF2B5EF4-FFF2-40B4-BE49-F238E27FC236}">
                      <a16:creationId xmlns:a16="http://schemas.microsoft.com/office/drawing/2014/main" id="{3A4368D8-B93F-87C1-51BD-312FB2B186B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2" name="Line 288">
                    <a:extLst>
                      <a:ext uri="{FF2B5EF4-FFF2-40B4-BE49-F238E27FC236}">
                        <a16:creationId xmlns:a16="http://schemas.microsoft.com/office/drawing/2014/main" id="{6AE3BF33-2F2A-01B3-B4E2-D1441EFBEA1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" name="Line 289">
                    <a:extLst>
                      <a:ext uri="{FF2B5EF4-FFF2-40B4-BE49-F238E27FC236}">
                        <a16:creationId xmlns:a16="http://schemas.microsoft.com/office/drawing/2014/main" id="{246F641C-3DD1-D5D6-20C6-45A4FA8A4DA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80" name="Group 290">
                  <a:extLst>
                    <a:ext uri="{FF2B5EF4-FFF2-40B4-BE49-F238E27FC236}">
                      <a16:creationId xmlns:a16="http://schemas.microsoft.com/office/drawing/2014/main" id="{64F07511-3E5E-0985-A00A-B4B6DE2E03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0" name="Line 291">
                    <a:extLst>
                      <a:ext uri="{FF2B5EF4-FFF2-40B4-BE49-F238E27FC236}">
                        <a16:creationId xmlns:a16="http://schemas.microsoft.com/office/drawing/2014/main" id="{D8441D89-ECBA-FED8-81C1-D5FE9CF2839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1" name="Line 292">
                    <a:extLst>
                      <a:ext uri="{FF2B5EF4-FFF2-40B4-BE49-F238E27FC236}">
                        <a16:creationId xmlns:a16="http://schemas.microsoft.com/office/drawing/2014/main" id="{0C70A4BB-97D6-FFA5-CFD7-F60D0D7954F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81" name="Group 293">
                  <a:extLst>
                    <a:ext uri="{FF2B5EF4-FFF2-40B4-BE49-F238E27FC236}">
                      <a16:creationId xmlns:a16="http://schemas.microsoft.com/office/drawing/2014/main" id="{3ED0A51F-4B13-EABE-AE27-CD04CB043F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8" name="Line 294">
                    <a:extLst>
                      <a:ext uri="{FF2B5EF4-FFF2-40B4-BE49-F238E27FC236}">
                        <a16:creationId xmlns:a16="http://schemas.microsoft.com/office/drawing/2014/main" id="{CC73696D-C03E-5A36-B28C-0C966308EB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89" name="Line 295">
                    <a:extLst>
                      <a:ext uri="{FF2B5EF4-FFF2-40B4-BE49-F238E27FC236}">
                        <a16:creationId xmlns:a16="http://schemas.microsoft.com/office/drawing/2014/main" id="{2C268549-A3AF-8F28-AD99-6F8C4C27396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82" name="Group 296">
                  <a:extLst>
                    <a:ext uri="{FF2B5EF4-FFF2-40B4-BE49-F238E27FC236}">
                      <a16:creationId xmlns:a16="http://schemas.microsoft.com/office/drawing/2014/main" id="{D79F3C5A-665C-21F5-49C8-5595C8A8316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6" name="Line 297">
                    <a:extLst>
                      <a:ext uri="{FF2B5EF4-FFF2-40B4-BE49-F238E27FC236}">
                        <a16:creationId xmlns:a16="http://schemas.microsoft.com/office/drawing/2014/main" id="{DA09C3CA-467A-DEF1-EED9-DE7E81B1B9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87" name="Line 298">
                    <a:extLst>
                      <a:ext uri="{FF2B5EF4-FFF2-40B4-BE49-F238E27FC236}">
                        <a16:creationId xmlns:a16="http://schemas.microsoft.com/office/drawing/2014/main" id="{9B01BA09-3780-ACD5-F083-25D8E6DE8C4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83" name="Group 299">
                  <a:extLst>
                    <a:ext uri="{FF2B5EF4-FFF2-40B4-BE49-F238E27FC236}">
                      <a16:creationId xmlns:a16="http://schemas.microsoft.com/office/drawing/2014/main" id="{E2F9ED88-8B10-F01C-CEAD-7D79385E80C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4" name="Line 300">
                    <a:extLst>
                      <a:ext uri="{FF2B5EF4-FFF2-40B4-BE49-F238E27FC236}">
                        <a16:creationId xmlns:a16="http://schemas.microsoft.com/office/drawing/2014/main" id="{5F3EC00A-AF45-0E35-3888-BBD85CFCC00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85" name="Line 301">
                    <a:extLst>
                      <a:ext uri="{FF2B5EF4-FFF2-40B4-BE49-F238E27FC236}">
                        <a16:creationId xmlns:a16="http://schemas.microsoft.com/office/drawing/2014/main" id="{DA37CAD7-7466-F4EA-E9C3-DA32E172148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9" name="Group 326">
                <a:extLst>
                  <a:ext uri="{FF2B5EF4-FFF2-40B4-BE49-F238E27FC236}">
                    <a16:creationId xmlns:a16="http://schemas.microsoft.com/office/drawing/2014/main" id="{BEDD0A71-4357-D003-5F09-A1D71D9663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551199" y="3162240"/>
                <a:ext cx="2119908" cy="2116784"/>
                <a:chOff x="3575" y="1632"/>
                <a:chExt cx="1105" cy="1104"/>
              </a:xfrm>
            </p:grpSpPr>
            <p:grpSp>
              <p:nvGrpSpPr>
                <p:cNvPr id="60" name="Group 327">
                  <a:extLst>
                    <a:ext uri="{FF2B5EF4-FFF2-40B4-BE49-F238E27FC236}">
                      <a16:creationId xmlns:a16="http://schemas.microsoft.com/office/drawing/2014/main" id="{2438A4D6-332D-7E1C-CA39-48D661AFEC4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6" name="Line 328">
                    <a:extLst>
                      <a:ext uri="{FF2B5EF4-FFF2-40B4-BE49-F238E27FC236}">
                        <a16:creationId xmlns:a16="http://schemas.microsoft.com/office/drawing/2014/main" id="{573F5418-24AD-B004-AFCA-D6C81089E28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77" name="Line 329">
                    <a:extLst>
                      <a:ext uri="{FF2B5EF4-FFF2-40B4-BE49-F238E27FC236}">
                        <a16:creationId xmlns:a16="http://schemas.microsoft.com/office/drawing/2014/main" id="{80FC5F0E-D2A3-A8F9-29C2-A1E79D309B2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61" name="Group 330">
                  <a:extLst>
                    <a:ext uri="{FF2B5EF4-FFF2-40B4-BE49-F238E27FC236}">
                      <a16:creationId xmlns:a16="http://schemas.microsoft.com/office/drawing/2014/main" id="{7DB61BB6-5F07-FB56-0B7B-836DD934BD8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4" name="Line 331">
                    <a:extLst>
                      <a:ext uri="{FF2B5EF4-FFF2-40B4-BE49-F238E27FC236}">
                        <a16:creationId xmlns:a16="http://schemas.microsoft.com/office/drawing/2014/main" id="{7F93D2EE-1DCF-398A-23B6-51B374CD6F8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75" name="Line 332">
                    <a:extLst>
                      <a:ext uri="{FF2B5EF4-FFF2-40B4-BE49-F238E27FC236}">
                        <a16:creationId xmlns:a16="http://schemas.microsoft.com/office/drawing/2014/main" id="{1CFE137D-B245-6180-AE4B-5BAE0CA34F8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62" name="Group 333">
                  <a:extLst>
                    <a:ext uri="{FF2B5EF4-FFF2-40B4-BE49-F238E27FC236}">
                      <a16:creationId xmlns:a16="http://schemas.microsoft.com/office/drawing/2014/main" id="{E5AB6E07-AA48-47E2-1B31-80262F6192C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2" name="Line 334">
                    <a:extLst>
                      <a:ext uri="{FF2B5EF4-FFF2-40B4-BE49-F238E27FC236}">
                        <a16:creationId xmlns:a16="http://schemas.microsoft.com/office/drawing/2014/main" id="{84AED8E8-DB1A-5A8B-EE9B-7FE2AEA71E1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73" name="Line 335">
                    <a:extLst>
                      <a:ext uri="{FF2B5EF4-FFF2-40B4-BE49-F238E27FC236}">
                        <a16:creationId xmlns:a16="http://schemas.microsoft.com/office/drawing/2014/main" id="{3816C8CF-3E5D-A770-2202-47CAD681FCA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63" name="Group 336">
                  <a:extLst>
                    <a:ext uri="{FF2B5EF4-FFF2-40B4-BE49-F238E27FC236}">
                      <a16:creationId xmlns:a16="http://schemas.microsoft.com/office/drawing/2014/main" id="{1A39BB98-EC9B-A299-A4F3-1343CC82FF1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0" name="Line 337">
                    <a:extLst>
                      <a:ext uri="{FF2B5EF4-FFF2-40B4-BE49-F238E27FC236}">
                        <a16:creationId xmlns:a16="http://schemas.microsoft.com/office/drawing/2014/main" id="{4A619879-796F-2608-1F3F-7D2E3544536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71" name="Line 338">
                    <a:extLst>
                      <a:ext uri="{FF2B5EF4-FFF2-40B4-BE49-F238E27FC236}">
                        <a16:creationId xmlns:a16="http://schemas.microsoft.com/office/drawing/2014/main" id="{1D27190A-AD60-5FC9-66AF-B3FB462A7A5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64" name="Group 339">
                  <a:extLst>
                    <a:ext uri="{FF2B5EF4-FFF2-40B4-BE49-F238E27FC236}">
                      <a16:creationId xmlns:a16="http://schemas.microsoft.com/office/drawing/2014/main" id="{C485ED23-411A-1EB1-868D-100CA0888C2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8" name="Line 340">
                    <a:extLst>
                      <a:ext uri="{FF2B5EF4-FFF2-40B4-BE49-F238E27FC236}">
                        <a16:creationId xmlns:a16="http://schemas.microsoft.com/office/drawing/2014/main" id="{3AF39308-7455-A5F1-AE85-7045DC12940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69" name="Line 341">
                    <a:extLst>
                      <a:ext uri="{FF2B5EF4-FFF2-40B4-BE49-F238E27FC236}">
                        <a16:creationId xmlns:a16="http://schemas.microsoft.com/office/drawing/2014/main" id="{71248B69-3F26-DC7F-9666-C5DA674C615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65" name="Group 342">
                  <a:extLst>
                    <a:ext uri="{FF2B5EF4-FFF2-40B4-BE49-F238E27FC236}">
                      <a16:creationId xmlns:a16="http://schemas.microsoft.com/office/drawing/2014/main" id="{9DDF1BA8-5838-05D0-CA56-0FF41DA777D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6" name="Line 343">
                    <a:extLst>
                      <a:ext uri="{FF2B5EF4-FFF2-40B4-BE49-F238E27FC236}">
                        <a16:creationId xmlns:a16="http://schemas.microsoft.com/office/drawing/2014/main" id="{BA072537-A229-2C11-A79A-F67609B29C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67" name="Line 344">
                    <a:extLst>
                      <a:ext uri="{FF2B5EF4-FFF2-40B4-BE49-F238E27FC236}">
                        <a16:creationId xmlns:a16="http://schemas.microsoft.com/office/drawing/2014/main" id="{ABA42A0A-6306-6CF1-E5D0-FBF1E73CE2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8" name="AutoShape 345">
              <a:extLst>
                <a:ext uri="{FF2B5EF4-FFF2-40B4-BE49-F238E27FC236}">
                  <a16:creationId xmlns:a16="http://schemas.microsoft.com/office/drawing/2014/main" id="{B96CD2C7-7C28-8932-7734-A9CF6A1FF53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8084" y="3115105"/>
              <a:ext cx="2209843" cy="2211054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" name="AutoShape 346">
              <a:extLst>
                <a:ext uri="{FF2B5EF4-FFF2-40B4-BE49-F238E27FC236}">
                  <a16:creationId xmlns:a16="http://schemas.microsoft.com/office/drawing/2014/main" id="{9C88B6FE-B64D-DB7F-4012-01453C55334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04090" y="3115105"/>
              <a:ext cx="2209843" cy="2211054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" name="AutoShape 347">
              <a:extLst>
                <a:ext uri="{FF2B5EF4-FFF2-40B4-BE49-F238E27FC236}">
                  <a16:creationId xmlns:a16="http://schemas.microsoft.com/office/drawing/2014/main" id="{25140A27-C72E-1B09-D1F3-6FE31C8D9EF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8084" y="3115105"/>
              <a:ext cx="2209843" cy="2211054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" name="AutoShape 348">
              <a:extLst>
                <a:ext uri="{FF2B5EF4-FFF2-40B4-BE49-F238E27FC236}">
                  <a16:creationId xmlns:a16="http://schemas.microsoft.com/office/drawing/2014/main" id="{31984781-A3AD-C605-C43B-393F7F5D81E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04090" y="3115105"/>
              <a:ext cx="2209843" cy="2211054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" name="AutoShape 349">
              <a:extLst>
                <a:ext uri="{FF2B5EF4-FFF2-40B4-BE49-F238E27FC236}">
                  <a16:creationId xmlns:a16="http://schemas.microsoft.com/office/drawing/2014/main" id="{36A7644A-5E03-F948-E0D8-06160C6A5EB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27002" y="3037975"/>
              <a:ext cx="2364018" cy="2365314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" name="AutoShape 350">
              <a:extLst>
                <a:ext uri="{FF2B5EF4-FFF2-40B4-BE49-F238E27FC236}">
                  <a16:creationId xmlns:a16="http://schemas.microsoft.com/office/drawing/2014/main" id="{42E8D576-0A47-DC89-CF73-DA3A6E8BA8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850996" y="3037975"/>
              <a:ext cx="2364018" cy="2365314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34F1C61B-C6E8-694D-D1FE-DBAD4F9AD8C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43056" y="2057604"/>
              <a:ext cx="2758143" cy="2234352"/>
            </a:xfrm>
            <a:custGeom>
              <a:avLst/>
              <a:gdLst>
                <a:gd name="connsiteX0" fmla="*/ 1869819 w 2758143"/>
                <a:gd name="connsiteY0" fmla="*/ 0 h 2234352"/>
                <a:gd name="connsiteX1" fmla="*/ 1809220 w 2758143"/>
                <a:gd name="connsiteY1" fmla="*/ 25101 h 2234352"/>
                <a:gd name="connsiteX2" fmla="*/ 1688155 w 2758143"/>
                <a:gd name="connsiteY2" fmla="*/ 146166 h 2234352"/>
                <a:gd name="connsiteX3" fmla="*/ 1659805 w 2758143"/>
                <a:gd name="connsiteY3" fmla="*/ 267589 h 2234352"/>
                <a:gd name="connsiteX4" fmla="*/ 1896622 w 2758143"/>
                <a:gd name="connsiteY4" fmla="*/ 743054 h 2234352"/>
                <a:gd name="connsiteX5" fmla="*/ 1919623 w 2758143"/>
                <a:gd name="connsiteY5" fmla="*/ 788372 h 2234352"/>
                <a:gd name="connsiteX6" fmla="*/ 1066456 w 2758143"/>
                <a:gd name="connsiteY6" fmla="*/ 1527783 h 2234352"/>
                <a:gd name="connsiteX7" fmla="*/ 1063635 w 2758143"/>
                <a:gd name="connsiteY7" fmla="*/ 1526615 h 2234352"/>
                <a:gd name="connsiteX8" fmla="*/ 333878 w 2758143"/>
                <a:gd name="connsiteY8" fmla="*/ 1526615 h 2234352"/>
                <a:gd name="connsiteX9" fmla="*/ 106369 w 2758143"/>
                <a:gd name="connsiteY9" fmla="*/ 677541 h 2234352"/>
                <a:gd name="connsiteX10" fmla="*/ 84022 w 2758143"/>
                <a:gd name="connsiteY10" fmla="*/ 664640 h 2234352"/>
                <a:gd name="connsiteX11" fmla="*/ 13528 w 2758143"/>
                <a:gd name="connsiteY11" fmla="*/ 683528 h 2234352"/>
                <a:gd name="connsiteX12" fmla="*/ 626 w 2758143"/>
                <a:gd name="connsiteY12" fmla="*/ 705875 h 2234352"/>
                <a:gd name="connsiteX13" fmla="*/ 328800 w 2758143"/>
                <a:gd name="connsiteY13" fmla="*/ 1930638 h 2234352"/>
                <a:gd name="connsiteX14" fmla="*/ 351147 w 2758143"/>
                <a:gd name="connsiteY14" fmla="*/ 1943539 h 2234352"/>
                <a:gd name="connsiteX15" fmla="*/ 421641 w 2758143"/>
                <a:gd name="connsiteY15" fmla="*/ 1924651 h 2234352"/>
                <a:gd name="connsiteX16" fmla="*/ 434543 w 2758143"/>
                <a:gd name="connsiteY16" fmla="*/ 1902304 h 2234352"/>
                <a:gd name="connsiteX17" fmla="*/ 348270 w 2758143"/>
                <a:gd name="connsiteY17" fmla="*/ 1580328 h 2234352"/>
                <a:gd name="connsiteX18" fmla="*/ 1005826 w 2758143"/>
                <a:gd name="connsiteY18" fmla="*/ 1580329 h 2234352"/>
                <a:gd name="connsiteX19" fmla="*/ 605181 w 2758143"/>
                <a:gd name="connsiteY19" fmla="*/ 1927554 h 2234352"/>
                <a:gd name="connsiteX20" fmla="*/ 595982 w 2758143"/>
                <a:gd name="connsiteY20" fmla="*/ 1945937 h 2234352"/>
                <a:gd name="connsiteX21" fmla="*/ 602475 w 2758143"/>
                <a:gd name="connsiteY21" fmla="*/ 1965439 h 2234352"/>
                <a:gd name="connsiteX22" fmla="*/ 620857 w 2758143"/>
                <a:gd name="connsiteY22" fmla="*/ 1974638 h 2234352"/>
                <a:gd name="connsiteX23" fmla="*/ 640360 w 2758143"/>
                <a:gd name="connsiteY23" fmla="*/ 1968145 h 2234352"/>
                <a:gd name="connsiteX24" fmla="*/ 1944678 w 2758143"/>
                <a:gd name="connsiteY24" fmla="*/ 837737 h 2234352"/>
                <a:gd name="connsiteX25" fmla="*/ 1966344 w 2758143"/>
                <a:gd name="connsiteY25" fmla="*/ 880426 h 2234352"/>
                <a:gd name="connsiteX26" fmla="*/ 524928 w 2758143"/>
                <a:gd name="connsiteY26" fmla="*/ 2112800 h 2234352"/>
                <a:gd name="connsiteX27" fmla="*/ 517315 w 2758143"/>
                <a:gd name="connsiteY27" fmla="*/ 2210169 h 2234352"/>
                <a:gd name="connsiteX28" fmla="*/ 517314 w 2758143"/>
                <a:gd name="connsiteY28" fmla="*/ 2210169 h 2234352"/>
                <a:gd name="connsiteX29" fmla="*/ 614683 w 2758143"/>
                <a:gd name="connsiteY29" fmla="*/ 2217781 h 2234352"/>
                <a:gd name="connsiteX30" fmla="*/ 2030665 w 2758143"/>
                <a:gd name="connsiteY30" fmla="*/ 1007153 h 2234352"/>
                <a:gd name="connsiteX31" fmla="*/ 2135224 w 2758143"/>
                <a:gd name="connsiteY31" fmla="*/ 1213162 h 2234352"/>
                <a:gd name="connsiteX32" fmla="*/ 2610644 w 2758143"/>
                <a:gd name="connsiteY32" fmla="*/ 2158735 h 2234352"/>
                <a:gd name="connsiteX33" fmla="*/ 2714874 w 2758143"/>
                <a:gd name="connsiteY33" fmla="*/ 2193902 h 2234352"/>
                <a:gd name="connsiteX34" fmla="*/ 2714874 w 2758143"/>
                <a:gd name="connsiteY34" fmla="*/ 2193904 h 2234352"/>
                <a:gd name="connsiteX35" fmla="*/ 2750041 w 2758143"/>
                <a:gd name="connsiteY35" fmla="*/ 2089673 h 2234352"/>
                <a:gd name="connsiteX36" fmla="*/ 1834660 w 2758143"/>
                <a:gd name="connsiteY36" fmla="*/ 242056 h 2234352"/>
                <a:gd name="connsiteX37" fmla="*/ 1930418 w 2758143"/>
                <a:gd name="connsiteY37" fmla="*/ 146299 h 2234352"/>
                <a:gd name="connsiteX38" fmla="*/ 1930419 w 2758143"/>
                <a:gd name="connsiteY38" fmla="*/ 25101 h 2234352"/>
                <a:gd name="connsiteX39" fmla="*/ 1869819 w 2758143"/>
                <a:gd name="connsiteY39" fmla="*/ 0 h 223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758143" h="2234352">
                  <a:moveTo>
                    <a:pt x="1869819" y="0"/>
                  </a:moveTo>
                  <a:cubicBezTo>
                    <a:pt x="1847887" y="0"/>
                    <a:pt x="1825954" y="8367"/>
                    <a:pt x="1809220" y="25101"/>
                  </a:cubicBezTo>
                  <a:lnTo>
                    <a:pt x="1688155" y="146166"/>
                  </a:lnTo>
                  <a:cubicBezTo>
                    <a:pt x="1663055" y="171267"/>
                    <a:pt x="1647255" y="236639"/>
                    <a:pt x="1659805" y="267589"/>
                  </a:cubicBezTo>
                  <a:cubicBezTo>
                    <a:pt x="1738248" y="427565"/>
                    <a:pt x="1817286" y="585756"/>
                    <a:pt x="1896622" y="743054"/>
                  </a:cubicBezTo>
                  <a:lnTo>
                    <a:pt x="1919623" y="788372"/>
                  </a:lnTo>
                  <a:lnTo>
                    <a:pt x="1066456" y="1527783"/>
                  </a:lnTo>
                  <a:lnTo>
                    <a:pt x="1063635" y="1526615"/>
                  </a:lnTo>
                  <a:lnTo>
                    <a:pt x="333878" y="1526615"/>
                  </a:lnTo>
                  <a:lnTo>
                    <a:pt x="106369" y="677541"/>
                  </a:lnTo>
                  <a:cubicBezTo>
                    <a:pt x="103761" y="667808"/>
                    <a:pt x="93756" y="662032"/>
                    <a:pt x="84022" y="664640"/>
                  </a:cubicBezTo>
                  <a:lnTo>
                    <a:pt x="13528" y="683528"/>
                  </a:lnTo>
                  <a:cubicBezTo>
                    <a:pt x="3794" y="686137"/>
                    <a:pt x="-1982" y="696142"/>
                    <a:pt x="626" y="705875"/>
                  </a:cubicBezTo>
                  <a:lnTo>
                    <a:pt x="328800" y="1930638"/>
                  </a:lnTo>
                  <a:cubicBezTo>
                    <a:pt x="331408" y="1940371"/>
                    <a:pt x="341413" y="1946147"/>
                    <a:pt x="351147" y="1943539"/>
                  </a:cubicBezTo>
                  <a:lnTo>
                    <a:pt x="421641" y="1924651"/>
                  </a:lnTo>
                  <a:cubicBezTo>
                    <a:pt x="431375" y="1922042"/>
                    <a:pt x="437151" y="1912037"/>
                    <a:pt x="434543" y="1902304"/>
                  </a:cubicBezTo>
                  <a:lnTo>
                    <a:pt x="348270" y="1580328"/>
                  </a:lnTo>
                  <a:lnTo>
                    <a:pt x="1005826" y="1580329"/>
                  </a:lnTo>
                  <a:lnTo>
                    <a:pt x="605181" y="1927554"/>
                  </a:lnTo>
                  <a:cubicBezTo>
                    <a:pt x="599577" y="1932412"/>
                    <a:pt x="596472" y="1939081"/>
                    <a:pt x="595982" y="1945937"/>
                  </a:cubicBezTo>
                  <a:lnTo>
                    <a:pt x="602475" y="1965439"/>
                  </a:lnTo>
                  <a:lnTo>
                    <a:pt x="620857" y="1974638"/>
                  </a:lnTo>
                  <a:cubicBezTo>
                    <a:pt x="627713" y="1975128"/>
                    <a:pt x="634755" y="1973002"/>
                    <a:pt x="640360" y="1968145"/>
                  </a:cubicBezTo>
                  <a:lnTo>
                    <a:pt x="1944678" y="837737"/>
                  </a:lnTo>
                  <a:lnTo>
                    <a:pt x="1966344" y="880426"/>
                  </a:lnTo>
                  <a:lnTo>
                    <a:pt x="524928" y="2112800"/>
                  </a:lnTo>
                  <a:cubicBezTo>
                    <a:pt x="495938" y="2137586"/>
                    <a:pt x="492530" y="2181179"/>
                    <a:pt x="517315" y="2210169"/>
                  </a:cubicBezTo>
                  <a:lnTo>
                    <a:pt x="517314" y="2210169"/>
                  </a:lnTo>
                  <a:cubicBezTo>
                    <a:pt x="542100" y="2239158"/>
                    <a:pt x="585693" y="2242567"/>
                    <a:pt x="614683" y="2217781"/>
                  </a:cubicBezTo>
                  <a:lnTo>
                    <a:pt x="2030665" y="1007153"/>
                  </a:lnTo>
                  <a:lnTo>
                    <a:pt x="2135224" y="1213162"/>
                  </a:lnTo>
                  <a:cubicBezTo>
                    <a:pt x="2294491" y="1525972"/>
                    <a:pt x="2453758" y="1838782"/>
                    <a:pt x="2610644" y="2158735"/>
                  </a:cubicBezTo>
                  <a:cubicBezTo>
                    <a:pt x="2629715" y="2197229"/>
                    <a:pt x="2676380" y="2212974"/>
                    <a:pt x="2714874" y="2193902"/>
                  </a:cubicBezTo>
                  <a:lnTo>
                    <a:pt x="2714874" y="2193904"/>
                  </a:lnTo>
                  <a:cubicBezTo>
                    <a:pt x="2753367" y="2174832"/>
                    <a:pt x="2769112" y="2128167"/>
                    <a:pt x="2750041" y="2089673"/>
                  </a:cubicBezTo>
                  <a:cubicBezTo>
                    <a:pt x="2444914" y="1473801"/>
                    <a:pt x="2139787" y="857928"/>
                    <a:pt x="1834660" y="242056"/>
                  </a:cubicBezTo>
                  <a:lnTo>
                    <a:pt x="1930418" y="146299"/>
                  </a:lnTo>
                  <a:cubicBezTo>
                    <a:pt x="1963886" y="112831"/>
                    <a:pt x="1963886" y="58569"/>
                    <a:pt x="1930419" y="25101"/>
                  </a:cubicBezTo>
                  <a:cubicBezTo>
                    <a:pt x="1913684" y="8367"/>
                    <a:pt x="1891752" y="0"/>
                    <a:pt x="1869819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" name="Oval 357">
              <a:extLst>
                <a:ext uri="{FF2B5EF4-FFF2-40B4-BE49-F238E27FC236}">
                  <a16:creationId xmlns:a16="http://schemas.microsoft.com/office/drawing/2014/main" id="{D60BDFD0-BB8F-5C37-EDFF-E264D622998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64483" y="4117792"/>
              <a:ext cx="115631" cy="115695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6" name="AutoShape 358">
              <a:extLst>
                <a:ext uri="{FF2B5EF4-FFF2-40B4-BE49-F238E27FC236}">
                  <a16:creationId xmlns:a16="http://schemas.microsoft.com/office/drawing/2014/main" id="{BCC570A3-D4C4-5B51-01B1-0D16E9D7BD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 flipH="1">
              <a:off x="5347819" y="4780151"/>
              <a:ext cx="1361875" cy="557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7" name="AutoShape 359">
              <a:extLst>
                <a:ext uri="{FF2B5EF4-FFF2-40B4-BE49-F238E27FC236}">
                  <a16:creationId xmlns:a16="http://schemas.microsoft.com/office/drawing/2014/main" id="{499D2074-F9EF-4104-78C0-7B27EDFCDF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5107910" y="3558955"/>
              <a:ext cx="1335033" cy="5622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8" name="Freeform 362">
              <a:extLst>
                <a:ext uri="{FF2B5EF4-FFF2-40B4-BE49-F238E27FC236}">
                  <a16:creationId xmlns:a16="http://schemas.microsoft.com/office/drawing/2014/main" id="{728D4104-0204-F6C6-1695-73F08C23765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35586" y="2628101"/>
              <a:ext cx="888365" cy="335775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  <a:gd name="connsiteX0" fmla="*/ 467 w 9731"/>
                <a:gd name="connsiteY0" fmla="*/ 3307 h 8842"/>
                <a:gd name="connsiteX1" fmla="*/ 4500 w 9731"/>
                <a:gd name="connsiteY1" fmla="*/ 8814 h 8842"/>
                <a:gd name="connsiteX2" fmla="*/ 9693 w 9731"/>
                <a:gd name="connsiteY2" fmla="*/ 602 h 8842"/>
                <a:gd name="connsiteX3" fmla="*/ 3929 w 9731"/>
                <a:gd name="connsiteY3" fmla="*/ 602 h 8842"/>
                <a:gd name="connsiteX4" fmla="*/ 467 w 9731"/>
                <a:gd name="connsiteY4" fmla="*/ 602 h 8842"/>
                <a:gd name="connsiteX5" fmla="*/ 467 w 9731"/>
                <a:gd name="connsiteY5" fmla="*/ 3307 h 8842"/>
                <a:gd name="connsiteX0" fmla="*/ 755 w 9768"/>
                <a:gd name="connsiteY0" fmla="*/ 6419 h 10153"/>
                <a:gd name="connsiteX1" fmla="*/ 4393 w 9768"/>
                <a:gd name="connsiteY1" fmla="*/ 9968 h 10153"/>
                <a:gd name="connsiteX2" fmla="*/ 9730 w 9768"/>
                <a:gd name="connsiteY2" fmla="*/ 681 h 10153"/>
                <a:gd name="connsiteX3" fmla="*/ 3807 w 9768"/>
                <a:gd name="connsiteY3" fmla="*/ 681 h 10153"/>
                <a:gd name="connsiteX4" fmla="*/ 249 w 9768"/>
                <a:gd name="connsiteY4" fmla="*/ 681 h 10153"/>
                <a:gd name="connsiteX5" fmla="*/ 755 w 9768"/>
                <a:gd name="connsiteY5" fmla="*/ 6419 h 10153"/>
                <a:gd name="connsiteX0" fmla="*/ 352 w 9579"/>
                <a:gd name="connsiteY0" fmla="*/ 7322 h 11013"/>
                <a:gd name="connsiteX1" fmla="*/ 4076 w 9579"/>
                <a:gd name="connsiteY1" fmla="*/ 10818 h 11013"/>
                <a:gd name="connsiteX2" fmla="*/ 9540 w 9579"/>
                <a:gd name="connsiteY2" fmla="*/ 1671 h 11013"/>
                <a:gd name="connsiteX3" fmla="*/ 3476 w 9579"/>
                <a:gd name="connsiteY3" fmla="*/ 1671 h 11013"/>
                <a:gd name="connsiteX4" fmla="*/ 511 w 9579"/>
                <a:gd name="connsiteY4" fmla="*/ 219 h 11013"/>
                <a:gd name="connsiteX5" fmla="*/ 352 w 9579"/>
                <a:gd name="connsiteY5" fmla="*/ 7322 h 11013"/>
                <a:gd name="connsiteX0" fmla="*/ 367 w 10000"/>
                <a:gd name="connsiteY0" fmla="*/ 6657 h 10008"/>
                <a:gd name="connsiteX1" fmla="*/ 4255 w 10000"/>
                <a:gd name="connsiteY1" fmla="*/ 9831 h 10008"/>
                <a:gd name="connsiteX2" fmla="*/ 9959 w 10000"/>
                <a:gd name="connsiteY2" fmla="*/ 1525 h 10008"/>
                <a:gd name="connsiteX3" fmla="*/ 3629 w 10000"/>
                <a:gd name="connsiteY3" fmla="*/ 1525 h 10008"/>
                <a:gd name="connsiteX4" fmla="*/ 533 w 10000"/>
                <a:gd name="connsiteY4" fmla="*/ 207 h 10008"/>
                <a:gd name="connsiteX5" fmla="*/ 367 w 10000"/>
                <a:gd name="connsiteY5" fmla="*/ 6657 h 10008"/>
                <a:gd name="connsiteX0" fmla="*/ 482 w 9824"/>
                <a:gd name="connsiteY0" fmla="*/ 8183 h 10336"/>
                <a:gd name="connsiteX1" fmla="*/ 4079 w 9824"/>
                <a:gd name="connsiteY1" fmla="*/ 9919 h 10336"/>
                <a:gd name="connsiteX2" fmla="*/ 9783 w 9824"/>
                <a:gd name="connsiteY2" fmla="*/ 1613 h 10336"/>
                <a:gd name="connsiteX3" fmla="*/ 3453 w 9824"/>
                <a:gd name="connsiteY3" fmla="*/ 1613 h 10336"/>
                <a:gd name="connsiteX4" fmla="*/ 357 w 9824"/>
                <a:gd name="connsiteY4" fmla="*/ 295 h 10336"/>
                <a:gd name="connsiteX5" fmla="*/ 482 w 9824"/>
                <a:gd name="connsiteY5" fmla="*/ 8183 h 10336"/>
                <a:gd name="connsiteX0" fmla="*/ 498 w 10008"/>
                <a:gd name="connsiteY0" fmla="*/ 7917 h 10613"/>
                <a:gd name="connsiteX1" fmla="*/ 4286 w 10008"/>
                <a:gd name="connsiteY1" fmla="*/ 10293 h 10613"/>
                <a:gd name="connsiteX2" fmla="*/ 9965 w 10008"/>
                <a:gd name="connsiteY2" fmla="*/ 1561 h 10613"/>
                <a:gd name="connsiteX3" fmla="*/ 3522 w 10008"/>
                <a:gd name="connsiteY3" fmla="*/ 1561 h 10613"/>
                <a:gd name="connsiteX4" fmla="*/ 370 w 10008"/>
                <a:gd name="connsiteY4" fmla="*/ 285 h 10613"/>
                <a:gd name="connsiteX5" fmla="*/ 498 w 10008"/>
                <a:gd name="connsiteY5" fmla="*/ 7917 h 10613"/>
                <a:gd name="connsiteX0" fmla="*/ 498 w 10008"/>
                <a:gd name="connsiteY0" fmla="*/ 7917 h 10613"/>
                <a:gd name="connsiteX1" fmla="*/ 4286 w 10008"/>
                <a:gd name="connsiteY1" fmla="*/ 10293 h 10613"/>
                <a:gd name="connsiteX2" fmla="*/ 9965 w 10008"/>
                <a:gd name="connsiteY2" fmla="*/ 1561 h 10613"/>
                <a:gd name="connsiteX3" fmla="*/ 3522 w 10008"/>
                <a:gd name="connsiteY3" fmla="*/ 1561 h 10613"/>
                <a:gd name="connsiteX4" fmla="*/ 370 w 10008"/>
                <a:gd name="connsiteY4" fmla="*/ 285 h 10613"/>
                <a:gd name="connsiteX5" fmla="*/ 498 w 10008"/>
                <a:gd name="connsiteY5" fmla="*/ 7917 h 10613"/>
                <a:gd name="connsiteX0" fmla="*/ 498 w 10218"/>
                <a:gd name="connsiteY0" fmla="*/ 7941 h 10577"/>
                <a:gd name="connsiteX1" fmla="*/ 4286 w 10218"/>
                <a:gd name="connsiteY1" fmla="*/ 10317 h 10577"/>
                <a:gd name="connsiteX2" fmla="*/ 10177 w 10218"/>
                <a:gd name="connsiteY2" fmla="*/ 2512 h 10577"/>
                <a:gd name="connsiteX3" fmla="*/ 3522 w 10218"/>
                <a:gd name="connsiteY3" fmla="*/ 1585 h 10577"/>
                <a:gd name="connsiteX4" fmla="*/ 370 w 10218"/>
                <a:gd name="connsiteY4" fmla="*/ 309 h 10577"/>
                <a:gd name="connsiteX5" fmla="*/ 498 w 10218"/>
                <a:gd name="connsiteY5" fmla="*/ 7941 h 10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18" h="10577">
                  <a:moveTo>
                    <a:pt x="498" y="7941"/>
                  </a:moveTo>
                  <a:cubicBezTo>
                    <a:pt x="1151" y="9609"/>
                    <a:pt x="2673" y="11222"/>
                    <a:pt x="4286" y="10317"/>
                  </a:cubicBezTo>
                  <a:cubicBezTo>
                    <a:pt x="5899" y="9412"/>
                    <a:pt x="10716" y="7776"/>
                    <a:pt x="10177" y="2512"/>
                  </a:cubicBezTo>
                  <a:cubicBezTo>
                    <a:pt x="9937" y="492"/>
                    <a:pt x="5156" y="1952"/>
                    <a:pt x="3522" y="1585"/>
                  </a:cubicBezTo>
                  <a:cubicBezTo>
                    <a:pt x="1888" y="1218"/>
                    <a:pt x="874" y="-750"/>
                    <a:pt x="370" y="309"/>
                  </a:cubicBezTo>
                  <a:cubicBezTo>
                    <a:pt x="-133" y="1369"/>
                    <a:pt x="-155" y="6273"/>
                    <a:pt x="498" y="794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9" name="Freeform 363">
              <a:extLst>
                <a:ext uri="{FF2B5EF4-FFF2-40B4-BE49-F238E27FC236}">
                  <a16:creationId xmlns:a16="http://schemas.microsoft.com/office/drawing/2014/main" id="{AD7B722F-2459-62A2-0AC0-2F95E8A9EE4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401300" y="3175095"/>
              <a:ext cx="188436" cy="321374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0" name="AutoShape 366">
              <a:extLst>
                <a:ext uri="{FF2B5EF4-FFF2-40B4-BE49-F238E27FC236}">
                  <a16:creationId xmlns:a16="http://schemas.microsoft.com/office/drawing/2014/main" id="{21E7CEE4-BC29-302A-9BA3-9BF3212F1C2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395357" y="2937347"/>
              <a:ext cx="162052" cy="218534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" name="AutoShape 370">
              <a:extLst>
                <a:ext uri="{FF2B5EF4-FFF2-40B4-BE49-F238E27FC236}">
                  <a16:creationId xmlns:a16="http://schemas.microsoft.com/office/drawing/2014/main" id="{A14A9123-D83B-A9D0-D942-5402FDC8B0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2838142" y="1773904"/>
              <a:ext cx="723767" cy="1071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2" name="AutoShape 371">
              <a:extLst>
                <a:ext uri="{FF2B5EF4-FFF2-40B4-BE49-F238E27FC236}">
                  <a16:creationId xmlns:a16="http://schemas.microsoft.com/office/drawing/2014/main" id="{D82F9BD1-35E5-4571-12FE-F4B55E40A1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3077970" y="1825323"/>
              <a:ext cx="475373" cy="1371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AutoShape 373" descr="縦線 (反転)">
              <a:extLst>
                <a:ext uri="{FF2B5EF4-FFF2-40B4-BE49-F238E27FC236}">
                  <a16:creationId xmlns:a16="http://schemas.microsoft.com/office/drawing/2014/main" id="{F2953C02-28A9-941D-9187-9571F5B51A1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484827" y="2112418"/>
              <a:ext cx="1104922" cy="921273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AutoShape 374">
              <a:extLst>
                <a:ext uri="{FF2B5EF4-FFF2-40B4-BE49-F238E27FC236}">
                  <a16:creationId xmlns:a16="http://schemas.microsoft.com/office/drawing/2014/main" id="{3CF5E45A-F0AA-0383-90DD-8A9390A15A6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61693" y="3942108"/>
              <a:ext cx="2025690" cy="552764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Oval 376">
              <a:extLst>
                <a:ext uri="{FF2B5EF4-FFF2-40B4-BE49-F238E27FC236}">
                  <a16:creationId xmlns:a16="http://schemas.microsoft.com/office/drawing/2014/main" id="{1F286210-73D3-5D68-DFF9-E701DB1674E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51629" y="4036378"/>
              <a:ext cx="368307" cy="36850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AutoShape 379">
              <a:extLst>
                <a:ext uri="{FF2B5EF4-FFF2-40B4-BE49-F238E27FC236}">
                  <a16:creationId xmlns:a16="http://schemas.microsoft.com/office/drawing/2014/main" id="{4CF6F1BC-D8A9-DCA0-6431-429793EE6A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3722545" y="4461248"/>
              <a:ext cx="680030" cy="886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380">
              <a:extLst>
                <a:ext uri="{FF2B5EF4-FFF2-40B4-BE49-F238E27FC236}">
                  <a16:creationId xmlns:a16="http://schemas.microsoft.com/office/drawing/2014/main" id="{65E5E271-1AA2-6C9E-1913-711B0DA50D3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04610" y="4739116"/>
              <a:ext cx="341146" cy="11141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42D69D92-47C1-B992-2A7C-70C9D8EF26C2}"/>
              </a:ext>
            </a:extLst>
          </p:cNvPr>
          <p:cNvGrpSpPr/>
          <p:nvPr/>
        </p:nvGrpSpPr>
        <p:grpSpPr>
          <a:xfrm>
            <a:off x="2556705" y="8322786"/>
            <a:ext cx="1915162" cy="1226971"/>
            <a:chOff x="850996" y="1683405"/>
            <a:chExt cx="5940024" cy="3805535"/>
          </a:xfrm>
        </p:grpSpPr>
        <p:sp>
          <p:nvSpPr>
            <p:cNvPr id="135" name="AutoShape 368">
              <a:extLst>
                <a:ext uri="{FF2B5EF4-FFF2-40B4-BE49-F238E27FC236}">
                  <a16:creationId xmlns:a16="http://schemas.microsoft.com/office/drawing/2014/main" id="{0DFDCC26-C840-ECB6-8560-AB846F4BE9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87806" flipH="1">
              <a:off x="2651300" y="1860464"/>
              <a:ext cx="505895" cy="1517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6" name="AutoShape 303">
              <a:extLst>
                <a:ext uri="{FF2B5EF4-FFF2-40B4-BE49-F238E27FC236}">
                  <a16:creationId xmlns:a16="http://schemas.microsoft.com/office/drawing/2014/main" id="{97F61FDC-D012-DDC7-5257-C48ECC82A1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68051" flipH="1">
              <a:off x="2448422" y="2270962"/>
              <a:ext cx="162740" cy="7627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786EE6A3-59CF-B23F-20A4-84A1D67BD5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4621196" y="2695479"/>
              <a:ext cx="1697320" cy="610037"/>
            </a:xfrm>
            <a:custGeom>
              <a:avLst/>
              <a:gdLst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53287 w 1720309"/>
                <a:gd name="connsiteY8" fmla="*/ 587003 h 609992"/>
                <a:gd name="connsiteX9" fmla="*/ 1176276 w 1720309"/>
                <a:gd name="connsiteY9" fmla="*/ 609992 h 609992"/>
                <a:gd name="connsiteX10" fmla="*/ 1697320 w 1720309"/>
                <a:gd name="connsiteY10" fmla="*/ 609992 h 609992"/>
                <a:gd name="connsiteX11" fmla="*/ 1720309 w 1720309"/>
                <a:gd name="connsiteY11" fmla="*/ 587003 h 609992"/>
                <a:gd name="connsiteX12" fmla="*/ 1697320 w 1720309"/>
                <a:gd name="connsiteY12" fmla="*/ 564014 h 609992"/>
                <a:gd name="connsiteX13" fmla="*/ 1380068 w 1720309"/>
                <a:gd name="connsiteY13" fmla="*/ 564014 h 609992"/>
                <a:gd name="connsiteX14" fmla="*/ 1377198 w 1720309"/>
                <a:gd name="connsiteY14" fmla="*/ 557084 h 609992"/>
                <a:gd name="connsiteX15" fmla="*/ 1121628 w 1720309"/>
                <a:gd name="connsiteY15" fmla="*/ 301514 h 609992"/>
                <a:gd name="connsiteX16" fmla="*/ 1119452 w 1720309"/>
                <a:gd name="connsiteY16" fmla="*/ 300613 h 609992"/>
                <a:gd name="connsiteX17" fmla="*/ 1119363 w 1720309"/>
                <a:gd name="connsiteY17" fmla="*/ 299937 h 609992"/>
                <a:gd name="connsiteX18" fmla="*/ 1103752 w 1720309"/>
                <a:gd name="connsiteY18" fmla="*/ 287958 h 609992"/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53287 w 1720309"/>
                <a:gd name="connsiteY8" fmla="*/ 587003 h 609992"/>
                <a:gd name="connsiteX9" fmla="*/ 1176276 w 1720309"/>
                <a:gd name="connsiteY9" fmla="*/ 609992 h 609992"/>
                <a:gd name="connsiteX10" fmla="*/ 1697320 w 1720309"/>
                <a:gd name="connsiteY10" fmla="*/ 609992 h 609992"/>
                <a:gd name="connsiteX11" fmla="*/ 1720309 w 1720309"/>
                <a:gd name="connsiteY11" fmla="*/ 587003 h 609992"/>
                <a:gd name="connsiteX12" fmla="*/ 1697320 w 1720309"/>
                <a:gd name="connsiteY12" fmla="*/ 564014 h 609992"/>
                <a:gd name="connsiteX13" fmla="*/ 1380068 w 1720309"/>
                <a:gd name="connsiteY13" fmla="*/ 564014 h 609992"/>
                <a:gd name="connsiteX14" fmla="*/ 1121628 w 1720309"/>
                <a:gd name="connsiteY14" fmla="*/ 301514 h 609992"/>
                <a:gd name="connsiteX15" fmla="*/ 1119452 w 1720309"/>
                <a:gd name="connsiteY15" fmla="*/ 300613 h 609992"/>
                <a:gd name="connsiteX16" fmla="*/ 1119363 w 1720309"/>
                <a:gd name="connsiteY16" fmla="*/ 299937 h 609992"/>
                <a:gd name="connsiteX17" fmla="*/ 1103752 w 1720309"/>
                <a:gd name="connsiteY17" fmla="*/ 287958 h 609992"/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76276 w 1720309"/>
                <a:gd name="connsiteY8" fmla="*/ 609992 h 609992"/>
                <a:gd name="connsiteX9" fmla="*/ 1697320 w 1720309"/>
                <a:gd name="connsiteY9" fmla="*/ 609992 h 609992"/>
                <a:gd name="connsiteX10" fmla="*/ 1720309 w 1720309"/>
                <a:gd name="connsiteY10" fmla="*/ 587003 h 609992"/>
                <a:gd name="connsiteX11" fmla="*/ 1697320 w 1720309"/>
                <a:gd name="connsiteY11" fmla="*/ 564014 h 609992"/>
                <a:gd name="connsiteX12" fmla="*/ 1380068 w 1720309"/>
                <a:gd name="connsiteY12" fmla="*/ 564014 h 609992"/>
                <a:gd name="connsiteX13" fmla="*/ 1121628 w 1720309"/>
                <a:gd name="connsiteY13" fmla="*/ 301514 h 609992"/>
                <a:gd name="connsiteX14" fmla="*/ 1119452 w 1720309"/>
                <a:gd name="connsiteY14" fmla="*/ 300613 h 609992"/>
                <a:gd name="connsiteX15" fmla="*/ 1119363 w 1720309"/>
                <a:gd name="connsiteY15" fmla="*/ 299937 h 609992"/>
                <a:gd name="connsiteX16" fmla="*/ 1103752 w 1720309"/>
                <a:gd name="connsiteY16" fmla="*/ 287958 h 609992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76276 w 1720309"/>
                <a:gd name="connsiteY7" fmla="*/ 564014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76276 w 1720309"/>
                <a:gd name="connsiteY7" fmla="*/ 564014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65843 w 1720309"/>
                <a:gd name="connsiteY7" fmla="*/ 566150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47934"/>
                <a:gd name="connsiteY0" fmla="*/ 287958 h 610037"/>
                <a:gd name="connsiteX1" fmla="*/ 32371 w 1747934"/>
                <a:gd name="connsiteY1" fmla="*/ 882 h 610037"/>
                <a:gd name="connsiteX2" fmla="*/ 882 w 1747934"/>
                <a:gd name="connsiteY2" fmla="*/ 19062 h 610037"/>
                <a:gd name="connsiteX3" fmla="*/ 19062 w 1747934"/>
                <a:gd name="connsiteY3" fmla="*/ 50550 h 610037"/>
                <a:gd name="connsiteX4" fmla="*/ 1090444 w 1747934"/>
                <a:gd name="connsiteY4" fmla="*/ 337626 h 610037"/>
                <a:gd name="connsiteX5" fmla="*/ 1092776 w 1747934"/>
                <a:gd name="connsiteY5" fmla="*/ 337319 h 610037"/>
                <a:gd name="connsiteX6" fmla="*/ 1319470 w 1747934"/>
                <a:gd name="connsiteY6" fmla="*/ 564014 h 610037"/>
                <a:gd name="connsiteX7" fmla="*/ 1165843 w 1747934"/>
                <a:gd name="connsiteY7" fmla="*/ 566150 h 610037"/>
                <a:gd name="connsiteX8" fmla="*/ 1213243 w 1747934"/>
                <a:gd name="connsiteY8" fmla="*/ 610037 h 610037"/>
                <a:gd name="connsiteX9" fmla="*/ 1697320 w 1747934"/>
                <a:gd name="connsiteY9" fmla="*/ 609992 h 610037"/>
                <a:gd name="connsiteX10" fmla="*/ 1697320 w 1747934"/>
                <a:gd name="connsiteY10" fmla="*/ 564014 h 610037"/>
                <a:gd name="connsiteX11" fmla="*/ 1380068 w 1747934"/>
                <a:gd name="connsiteY11" fmla="*/ 564014 h 610037"/>
                <a:gd name="connsiteX12" fmla="*/ 1121628 w 1747934"/>
                <a:gd name="connsiteY12" fmla="*/ 301514 h 610037"/>
                <a:gd name="connsiteX13" fmla="*/ 1119452 w 1747934"/>
                <a:gd name="connsiteY13" fmla="*/ 300613 h 610037"/>
                <a:gd name="connsiteX14" fmla="*/ 1119363 w 1747934"/>
                <a:gd name="connsiteY14" fmla="*/ 299937 h 610037"/>
                <a:gd name="connsiteX15" fmla="*/ 1103752 w 1747934"/>
                <a:gd name="connsiteY15" fmla="*/ 287958 h 610037"/>
                <a:gd name="connsiteX0" fmla="*/ 1103752 w 1748119"/>
                <a:gd name="connsiteY0" fmla="*/ 287958 h 610037"/>
                <a:gd name="connsiteX1" fmla="*/ 32371 w 1748119"/>
                <a:gd name="connsiteY1" fmla="*/ 882 h 610037"/>
                <a:gd name="connsiteX2" fmla="*/ 882 w 1748119"/>
                <a:gd name="connsiteY2" fmla="*/ 19062 h 610037"/>
                <a:gd name="connsiteX3" fmla="*/ 19062 w 1748119"/>
                <a:gd name="connsiteY3" fmla="*/ 50550 h 610037"/>
                <a:gd name="connsiteX4" fmla="*/ 1090444 w 1748119"/>
                <a:gd name="connsiteY4" fmla="*/ 337626 h 610037"/>
                <a:gd name="connsiteX5" fmla="*/ 1092776 w 1748119"/>
                <a:gd name="connsiteY5" fmla="*/ 337319 h 610037"/>
                <a:gd name="connsiteX6" fmla="*/ 1319470 w 1748119"/>
                <a:gd name="connsiteY6" fmla="*/ 564014 h 610037"/>
                <a:gd name="connsiteX7" fmla="*/ 1165843 w 1748119"/>
                <a:gd name="connsiteY7" fmla="*/ 566150 h 610037"/>
                <a:gd name="connsiteX8" fmla="*/ 1213243 w 1748119"/>
                <a:gd name="connsiteY8" fmla="*/ 610037 h 610037"/>
                <a:gd name="connsiteX9" fmla="*/ 1697320 w 1748119"/>
                <a:gd name="connsiteY9" fmla="*/ 609992 h 610037"/>
                <a:gd name="connsiteX10" fmla="*/ 1697320 w 1748119"/>
                <a:gd name="connsiteY10" fmla="*/ 564014 h 610037"/>
                <a:gd name="connsiteX11" fmla="*/ 1380068 w 1748119"/>
                <a:gd name="connsiteY11" fmla="*/ 564014 h 610037"/>
                <a:gd name="connsiteX12" fmla="*/ 1121628 w 1748119"/>
                <a:gd name="connsiteY12" fmla="*/ 301514 h 610037"/>
                <a:gd name="connsiteX13" fmla="*/ 1119452 w 1748119"/>
                <a:gd name="connsiteY13" fmla="*/ 300613 h 610037"/>
                <a:gd name="connsiteX14" fmla="*/ 1119363 w 1748119"/>
                <a:gd name="connsiteY14" fmla="*/ 299937 h 610037"/>
                <a:gd name="connsiteX15" fmla="*/ 1103752 w 1748119"/>
                <a:gd name="connsiteY15" fmla="*/ 287958 h 610037"/>
                <a:gd name="connsiteX0" fmla="*/ 1103752 w 1747934"/>
                <a:gd name="connsiteY0" fmla="*/ 287958 h 615631"/>
                <a:gd name="connsiteX1" fmla="*/ 32371 w 1747934"/>
                <a:gd name="connsiteY1" fmla="*/ 882 h 615631"/>
                <a:gd name="connsiteX2" fmla="*/ 882 w 1747934"/>
                <a:gd name="connsiteY2" fmla="*/ 19062 h 615631"/>
                <a:gd name="connsiteX3" fmla="*/ 19062 w 1747934"/>
                <a:gd name="connsiteY3" fmla="*/ 50550 h 615631"/>
                <a:gd name="connsiteX4" fmla="*/ 1090444 w 1747934"/>
                <a:gd name="connsiteY4" fmla="*/ 337626 h 615631"/>
                <a:gd name="connsiteX5" fmla="*/ 1092776 w 1747934"/>
                <a:gd name="connsiteY5" fmla="*/ 337319 h 615631"/>
                <a:gd name="connsiteX6" fmla="*/ 1319470 w 1747934"/>
                <a:gd name="connsiteY6" fmla="*/ 564014 h 615631"/>
                <a:gd name="connsiteX7" fmla="*/ 1165843 w 1747934"/>
                <a:gd name="connsiteY7" fmla="*/ 566150 h 615631"/>
                <a:gd name="connsiteX8" fmla="*/ 1213243 w 1747934"/>
                <a:gd name="connsiteY8" fmla="*/ 610037 h 615631"/>
                <a:gd name="connsiteX9" fmla="*/ 1697320 w 1747934"/>
                <a:gd name="connsiteY9" fmla="*/ 609992 h 615631"/>
                <a:gd name="connsiteX10" fmla="*/ 1697320 w 1747934"/>
                <a:gd name="connsiteY10" fmla="*/ 564014 h 615631"/>
                <a:gd name="connsiteX11" fmla="*/ 1380068 w 1747934"/>
                <a:gd name="connsiteY11" fmla="*/ 564014 h 615631"/>
                <a:gd name="connsiteX12" fmla="*/ 1121628 w 1747934"/>
                <a:gd name="connsiteY12" fmla="*/ 301514 h 615631"/>
                <a:gd name="connsiteX13" fmla="*/ 1119452 w 1747934"/>
                <a:gd name="connsiteY13" fmla="*/ 300613 h 615631"/>
                <a:gd name="connsiteX14" fmla="*/ 1119363 w 1747934"/>
                <a:gd name="connsiteY14" fmla="*/ 299937 h 615631"/>
                <a:gd name="connsiteX15" fmla="*/ 1103752 w 1747934"/>
                <a:gd name="connsiteY15" fmla="*/ 287958 h 615631"/>
                <a:gd name="connsiteX0" fmla="*/ 1103752 w 1747934"/>
                <a:gd name="connsiteY0" fmla="*/ 287958 h 610037"/>
                <a:gd name="connsiteX1" fmla="*/ 32371 w 1747934"/>
                <a:gd name="connsiteY1" fmla="*/ 882 h 610037"/>
                <a:gd name="connsiteX2" fmla="*/ 882 w 1747934"/>
                <a:gd name="connsiteY2" fmla="*/ 19062 h 610037"/>
                <a:gd name="connsiteX3" fmla="*/ 19062 w 1747934"/>
                <a:gd name="connsiteY3" fmla="*/ 50550 h 610037"/>
                <a:gd name="connsiteX4" fmla="*/ 1090444 w 1747934"/>
                <a:gd name="connsiteY4" fmla="*/ 337626 h 610037"/>
                <a:gd name="connsiteX5" fmla="*/ 1092776 w 1747934"/>
                <a:gd name="connsiteY5" fmla="*/ 337319 h 610037"/>
                <a:gd name="connsiteX6" fmla="*/ 1319470 w 1747934"/>
                <a:gd name="connsiteY6" fmla="*/ 564014 h 610037"/>
                <a:gd name="connsiteX7" fmla="*/ 1165843 w 1747934"/>
                <a:gd name="connsiteY7" fmla="*/ 566150 h 610037"/>
                <a:gd name="connsiteX8" fmla="*/ 1213243 w 1747934"/>
                <a:gd name="connsiteY8" fmla="*/ 610037 h 610037"/>
                <a:gd name="connsiteX9" fmla="*/ 1697320 w 1747934"/>
                <a:gd name="connsiteY9" fmla="*/ 609992 h 610037"/>
                <a:gd name="connsiteX10" fmla="*/ 1697320 w 1747934"/>
                <a:gd name="connsiteY10" fmla="*/ 564014 h 610037"/>
                <a:gd name="connsiteX11" fmla="*/ 1380068 w 1747934"/>
                <a:gd name="connsiteY11" fmla="*/ 564014 h 610037"/>
                <a:gd name="connsiteX12" fmla="*/ 1121628 w 1747934"/>
                <a:gd name="connsiteY12" fmla="*/ 301514 h 610037"/>
                <a:gd name="connsiteX13" fmla="*/ 1119452 w 1747934"/>
                <a:gd name="connsiteY13" fmla="*/ 300613 h 610037"/>
                <a:gd name="connsiteX14" fmla="*/ 1119363 w 1747934"/>
                <a:gd name="connsiteY14" fmla="*/ 299937 h 610037"/>
                <a:gd name="connsiteX15" fmla="*/ 1103752 w 1747934"/>
                <a:gd name="connsiteY15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19452 w 1697320"/>
                <a:gd name="connsiteY13" fmla="*/ 300613 h 610037"/>
                <a:gd name="connsiteX14" fmla="*/ 1119363 w 1697320"/>
                <a:gd name="connsiteY14" fmla="*/ 299937 h 610037"/>
                <a:gd name="connsiteX15" fmla="*/ 1103752 w 1697320"/>
                <a:gd name="connsiteY15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19452 w 1697320"/>
                <a:gd name="connsiteY13" fmla="*/ 300613 h 610037"/>
                <a:gd name="connsiteX14" fmla="*/ 1103752 w 1697320"/>
                <a:gd name="connsiteY14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03752 w 1697320"/>
                <a:gd name="connsiteY13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03752 w 1697320"/>
                <a:gd name="connsiteY12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319470 w 1697320"/>
                <a:gd name="connsiteY5" fmla="*/ 564014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72660 w 1697320"/>
                <a:gd name="connsiteY4" fmla="*/ 330396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61160 w 1697320"/>
                <a:gd name="connsiteY4" fmla="*/ 327314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7320" h="610037">
                  <a:moveTo>
                    <a:pt x="1103752" y="287958"/>
                  </a:moveTo>
                  <a:lnTo>
                    <a:pt x="32371" y="882"/>
                  </a:lnTo>
                  <a:cubicBezTo>
                    <a:pt x="18655" y="-2793"/>
                    <a:pt x="4557" y="5346"/>
                    <a:pt x="882" y="19062"/>
                  </a:cubicBezTo>
                  <a:cubicBezTo>
                    <a:pt x="-2793" y="32777"/>
                    <a:pt x="5347" y="46875"/>
                    <a:pt x="19062" y="50550"/>
                  </a:cubicBezTo>
                  <a:lnTo>
                    <a:pt x="1061160" y="327314"/>
                  </a:lnTo>
                  <a:lnTo>
                    <a:pt x="1304437" y="564916"/>
                  </a:lnTo>
                  <a:lnTo>
                    <a:pt x="1165843" y="566150"/>
                  </a:lnTo>
                  <a:lnTo>
                    <a:pt x="1213243" y="610037"/>
                  </a:lnTo>
                  <a:lnTo>
                    <a:pt x="1697320" y="609992"/>
                  </a:lnTo>
                  <a:lnTo>
                    <a:pt x="1697320" y="564014"/>
                  </a:lnTo>
                  <a:lnTo>
                    <a:pt x="1380068" y="564014"/>
                  </a:lnTo>
                  <a:lnTo>
                    <a:pt x="1103752" y="2879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DD3AE0C4-0877-A320-CF3C-AF7266D14899}"/>
                </a:ext>
              </a:extLst>
            </p:cNvPr>
            <p:cNvGrpSpPr/>
            <p:nvPr/>
          </p:nvGrpSpPr>
          <p:grpSpPr>
            <a:xfrm>
              <a:off x="962346" y="3147464"/>
              <a:ext cx="2132755" cy="2122990"/>
              <a:chOff x="962346" y="3147464"/>
              <a:chExt cx="2132755" cy="2122990"/>
            </a:xfrm>
          </p:grpSpPr>
          <p:grpSp>
            <p:nvGrpSpPr>
              <p:cNvPr id="199" name="Group 264">
                <a:extLst>
                  <a:ext uri="{FF2B5EF4-FFF2-40B4-BE49-F238E27FC236}">
                    <a16:creationId xmlns:a16="http://schemas.microsoft.com/office/drawing/2014/main" id="{A8FBB6CC-4005-2D05-0B79-D69A648E05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2466" flipH="1">
                <a:off x="962346" y="3149385"/>
                <a:ext cx="2119908" cy="2121069"/>
                <a:chOff x="3575" y="1632"/>
                <a:chExt cx="1105" cy="1104"/>
              </a:xfrm>
            </p:grpSpPr>
            <p:grpSp>
              <p:nvGrpSpPr>
                <p:cNvPr id="219" name="Group 265">
                  <a:extLst>
                    <a:ext uri="{FF2B5EF4-FFF2-40B4-BE49-F238E27FC236}">
                      <a16:creationId xmlns:a16="http://schemas.microsoft.com/office/drawing/2014/main" id="{C8DE7E0C-1627-B9F5-A708-F3927024722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35" name="Line 266">
                    <a:extLst>
                      <a:ext uri="{FF2B5EF4-FFF2-40B4-BE49-F238E27FC236}">
                        <a16:creationId xmlns:a16="http://schemas.microsoft.com/office/drawing/2014/main" id="{244EA676-4AF3-1F4D-917C-97E56BB4F53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36" name="Line 267">
                    <a:extLst>
                      <a:ext uri="{FF2B5EF4-FFF2-40B4-BE49-F238E27FC236}">
                        <a16:creationId xmlns:a16="http://schemas.microsoft.com/office/drawing/2014/main" id="{D444E4D7-4D04-4310-3EF5-F610BB57EDB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20" name="Group 268">
                  <a:extLst>
                    <a:ext uri="{FF2B5EF4-FFF2-40B4-BE49-F238E27FC236}">
                      <a16:creationId xmlns:a16="http://schemas.microsoft.com/office/drawing/2014/main" id="{9A21E9D0-EE5E-76A6-7C0B-C2CD2F0143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33" name="Line 269">
                    <a:extLst>
                      <a:ext uri="{FF2B5EF4-FFF2-40B4-BE49-F238E27FC236}">
                        <a16:creationId xmlns:a16="http://schemas.microsoft.com/office/drawing/2014/main" id="{6C33BD5B-0954-B76A-1A90-7486993685A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34" name="Line 270">
                    <a:extLst>
                      <a:ext uri="{FF2B5EF4-FFF2-40B4-BE49-F238E27FC236}">
                        <a16:creationId xmlns:a16="http://schemas.microsoft.com/office/drawing/2014/main" id="{AC24BC77-CE3D-B81B-E2BA-948FD37182F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21" name="Group 271">
                  <a:extLst>
                    <a:ext uri="{FF2B5EF4-FFF2-40B4-BE49-F238E27FC236}">
                      <a16:creationId xmlns:a16="http://schemas.microsoft.com/office/drawing/2014/main" id="{E8B2E6C0-20EB-3DD1-FEB5-77294B626C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31" name="Line 272">
                    <a:extLst>
                      <a:ext uri="{FF2B5EF4-FFF2-40B4-BE49-F238E27FC236}">
                        <a16:creationId xmlns:a16="http://schemas.microsoft.com/office/drawing/2014/main" id="{6A82569D-FA99-222E-D05F-45120EC0A68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32" name="Line 273">
                    <a:extLst>
                      <a:ext uri="{FF2B5EF4-FFF2-40B4-BE49-F238E27FC236}">
                        <a16:creationId xmlns:a16="http://schemas.microsoft.com/office/drawing/2014/main" id="{E9675504-6BA0-A7F5-565D-CD2FB3AEB1F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22" name="Group 274">
                  <a:extLst>
                    <a:ext uri="{FF2B5EF4-FFF2-40B4-BE49-F238E27FC236}">
                      <a16:creationId xmlns:a16="http://schemas.microsoft.com/office/drawing/2014/main" id="{BA5AC453-CEA7-86DA-C500-CA6300F7E24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9" name="Line 275">
                    <a:extLst>
                      <a:ext uri="{FF2B5EF4-FFF2-40B4-BE49-F238E27FC236}">
                        <a16:creationId xmlns:a16="http://schemas.microsoft.com/office/drawing/2014/main" id="{24A84F03-E1FE-7264-B3C6-EC9FF874713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30" name="Line 276">
                    <a:extLst>
                      <a:ext uri="{FF2B5EF4-FFF2-40B4-BE49-F238E27FC236}">
                        <a16:creationId xmlns:a16="http://schemas.microsoft.com/office/drawing/2014/main" id="{967FE62A-788C-F787-2225-87AB8D4A887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23" name="Group 277">
                  <a:extLst>
                    <a:ext uri="{FF2B5EF4-FFF2-40B4-BE49-F238E27FC236}">
                      <a16:creationId xmlns:a16="http://schemas.microsoft.com/office/drawing/2014/main" id="{1829AF73-E4F5-B383-8B1A-4673925ACC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7" name="Line 278">
                    <a:extLst>
                      <a:ext uri="{FF2B5EF4-FFF2-40B4-BE49-F238E27FC236}">
                        <a16:creationId xmlns:a16="http://schemas.microsoft.com/office/drawing/2014/main" id="{04841EE3-A462-5D04-00DE-1ADACED1294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28" name="Line 279">
                    <a:extLst>
                      <a:ext uri="{FF2B5EF4-FFF2-40B4-BE49-F238E27FC236}">
                        <a16:creationId xmlns:a16="http://schemas.microsoft.com/office/drawing/2014/main" id="{8F1A00FC-88FC-B96C-30AA-2609DAF4CB2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24" name="Group 280">
                  <a:extLst>
                    <a:ext uri="{FF2B5EF4-FFF2-40B4-BE49-F238E27FC236}">
                      <a16:creationId xmlns:a16="http://schemas.microsoft.com/office/drawing/2014/main" id="{4C1D6EBB-FD6F-2E04-BF08-E698E25535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5" name="Line 281">
                    <a:extLst>
                      <a:ext uri="{FF2B5EF4-FFF2-40B4-BE49-F238E27FC236}">
                        <a16:creationId xmlns:a16="http://schemas.microsoft.com/office/drawing/2014/main" id="{9C5EEBAD-911D-21D1-F3E5-88E2F2940C8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26" name="Line 282">
                    <a:extLst>
                      <a:ext uri="{FF2B5EF4-FFF2-40B4-BE49-F238E27FC236}">
                        <a16:creationId xmlns:a16="http://schemas.microsoft.com/office/drawing/2014/main" id="{59F7322A-AB59-0D2B-1288-FA7FBF1985E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00" name="Group 305">
                <a:extLst>
                  <a:ext uri="{FF2B5EF4-FFF2-40B4-BE49-F238E27FC236}">
                    <a16:creationId xmlns:a16="http://schemas.microsoft.com/office/drawing/2014/main" id="{4787453A-EB7B-17FA-4467-D7CDF56320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75193" y="3147464"/>
                <a:ext cx="2119908" cy="2122990"/>
                <a:chOff x="3575" y="1631"/>
                <a:chExt cx="1105" cy="1105"/>
              </a:xfrm>
            </p:grpSpPr>
            <p:grpSp>
              <p:nvGrpSpPr>
                <p:cNvPr id="201" name="Group 306">
                  <a:extLst>
                    <a:ext uri="{FF2B5EF4-FFF2-40B4-BE49-F238E27FC236}">
                      <a16:creationId xmlns:a16="http://schemas.microsoft.com/office/drawing/2014/main" id="{8D2E21F4-A95A-303F-4A84-41D094FE2D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7" name="Line 307">
                    <a:extLst>
                      <a:ext uri="{FF2B5EF4-FFF2-40B4-BE49-F238E27FC236}">
                        <a16:creationId xmlns:a16="http://schemas.microsoft.com/office/drawing/2014/main" id="{DA35974D-A178-0CB2-94DA-6B3498B3520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18" name="Line 308">
                    <a:extLst>
                      <a:ext uri="{FF2B5EF4-FFF2-40B4-BE49-F238E27FC236}">
                        <a16:creationId xmlns:a16="http://schemas.microsoft.com/office/drawing/2014/main" id="{BDCF80BA-1C74-2922-1302-51AE56FC624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02" name="Group 309">
                  <a:extLst>
                    <a:ext uri="{FF2B5EF4-FFF2-40B4-BE49-F238E27FC236}">
                      <a16:creationId xmlns:a16="http://schemas.microsoft.com/office/drawing/2014/main" id="{63EEC0DD-A94A-C7C8-CC24-7549CB4339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5" name="Line 310">
                    <a:extLst>
                      <a:ext uri="{FF2B5EF4-FFF2-40B4-BE49-F238E27FC236}">
                        <a16:creationId xmlns:a16="http://schemas.microsoft.com/office/drawing/2014/main" id="{8F0BCA51-6DD6-2B3C-8221-7944A488AD2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16" name="Line 311">
                    <a:extLst>
                      <a:ext uri="{FF2B5EF4-FFF2-40B4-BE49-F238E27FC236}">
                        <a16:creationId xmlns:a16="http://schemas.microsoft.com/office/drawing/2014/main" id="{10792AF0-4F19-F237-7158-321C6F46297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03" name="Group 312">
                  <a:extLst>
                    <a:ext uri="{FF2B5EF4-FFF2-40B4-BE49-F238E27FC236}">
                      <a16:creationId xmlns:a16="http://schemas.microsoft.com/office/drawing/2014/main" id="{DFD49C63-0E14-B0FE-C0B8-66AA033461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3" name="Line 313">
                    <a:extLst>
                      <a:ext uri="{FF2B5EF4-FFF2-40B4-BE49-F238E27FC236}">
                        <a16:creationId xmlns:a16="http://schemas.microsoft.com/office/drawing/2014/main" id="{8AD91E84-453A-C7B0-431B-41F561EC702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14" name="Line 314">
                    <a:extLst>
                      <a:ext uri="{FF2B5EF4-FFF2-40B4-BE49-F238E27FC236}">
                        <a16:creationId xmlns:a16="http://schemas.microsoft.com/office/drawing/2014/main" id="{7FFC921F-8476-89EF-CDA5-BBB64D2DB9D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04" name="Group 315">
                  <a:extLst>
                    <a:ext uri="{FF2B5EF4-FFF2-40B4-BE49-F238E27FC236}">
                      <a16:creationId xmlns:a16="http://schemas.microsoft.com/office/drawing/2014/main" id="{A3E71BE0-9F43-98BF-4057-A575C94258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1" name="Line 316">
                    <a:extLst>
                      <a:ext uri="{FF2B5EF4-FFF2-40B4-BE49-F238E27FC236}">
                        <a16:creationId xmlns:a16="http://schemas.microsoft.com/office/drawing/2014/main" id="{AF65A840-8AA6-38D9-AAA9-5CF528E51D3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12" name="Line 317">
                    <a:extLst>
                      <a:ext uri="{FF2B5EF4-FFF2-40B4-BE49-F238E27FC236}">
                        <a16:creationId xmlns:a16="http://schemas.microsoft.com/office/drawing/2014/main" id="{638939AF-84DB-65B9-38AE-8635155F374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05" name="Group 318">
                  <a:extLst>
                    <a:ext uri="{FF2B5EF4-FFF2-40B4-BE49-F238E27FC236}">
                      <a16:creationId xmlns:a16="http://schemas.microsoft.com/office/drawing/2014/main" id="{92EB4A6A-3052-6563-3175-B9EE51017A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9" name="Line 319">
                    <a:extLst>
                      <a:ext uri="{FF2B5EF4-FFF2-40B4-BE49-F238E27FC236}">
                        <a16:creationId xmlns:a16="http://schemas.microsoft.com/office/drawing/2014/main" id="{4BE01EB5-4187-6AD7-2974-807DAA3E768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10" name="Line 320">
                    <a:extLst>
                      <a:ext uri="{FF2B5EF4-FFF2-40B4-BE49-F238E27FC236}">
                        <a16:creationId xmlns:a16="http://schemas.microsoft.com/office/drawing/2014/main" id="{6F3AB69F-B9F9-E3EE-0163-EA1E121F597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06" name="Group 321">
                  <a:extLst>
                    <a:ext uri="{FF2B5EF4-FFF2-40B4-BE49-F238E27FC236}">
                      <a16:creationId xmlns:a16="http://schemas.microsoft.com/office/drawing/2014/main" id="{5169E26B-4CE9-E594-CB7F-E908078DFF0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5"/>
                  <a:ext cx="1104" cy="1056"/>
                  <a:chOff x="3567" y="1680"/>
                  <a:chExt cx="1104" cy="1056"/>
                </a:xfrm>
              </p:grpSpPr>
              <p:sp>
                <p:nvSpPr>
                  <p:cNvPr id="207" name="Line 322">
                    <a:extLst>
                      <a:ext uri="{FF2B5EF4-FFF2-40B4-BE49-F238E27FC236}">
                        <a16:creationId xmlns:a16="http://schemas.microsoft.com/office/drawing/2014/main" id="{A8DA4242-B936-E261-5280-1377842DB15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08" name="Line 323">
                    <a:extLst>
                      <a:ext uri="{FF2B5EF4-FFF2-40B4-BE49-F238E27FC236}">
                        <a16:creationId xmlns:a16="http://schemas.microsoft.com/office/drawing/2014/main" id="{F9777C48-3398-A8D0-2ACE-2CEF80A683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7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39" name="Oval 324">
              <a:extLst>
                <a:ext uri="{FF2B5EF4-FFF2-40B4-BE49-F238E27FC236}">
                  <a16:creationId xmlns:a16="http://schemas.microsoft.com/office/drawing/2014/main" id="{EFCB2679-BBBE-152A-964B-456C96069FD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88895" y="3942108"/>
              <a:ext cx="462525" cy="46277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28DCACC8-04F3-532A-566A-E224D42466A0}"/>
                </a:ext>
              </a:extLst>
            </p:cNvPr>
            <p:cNvGrpSpPr/>
            <p:nvPr/>
          </p:nvGrpSpPr>
          <p:grpSpPr>
            <a:xfrm>
              <a:off x="4512656" y="3149385"/>
              <a:ext cx="2158451" cy="2129639"/>
              <a:chOff x="4512656" y="3149385"/>
              <a:chExt cx="2158451" cy="2129639"/>
            </a:xfrm>
          </p:grpSpPr>
          <p:grpSp>
            <p:nvGrpSpPr>
              <p:cNvPr id="161" name="Group 283">
                <a:extLst>
                  <a:ext uri="{FF2B5EF4-FFF2-40B4-BE49-F238E27FC236}">
                    <a16:creationId xmlns:a16="http://schemas.microsoft.com/office/drawing/2014/main" id="{9C23390F-CEC5-3D8A-9250-B109914B6E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2466" flipH="1">
                <a:off x="4512656" y="3149385"/>
                <a:ext cx="2119908" cy="2121069"/>
                <a:chOff x="3575" y="1632"/>
                <a:chExt cx="1105" cy="1104"/>
              </a:xfrm>
            </p:grpSpPr>
            <p:grpSp>
              <p:nvGrpSpPr>
                <p:cNvPr id="181" name="Group 284">
                  <a:extLst>
                    <a:ext uri="{FF2B5EF4-FFF2-40B4-BE49-F238E27FC236}">
                      <a16:creationId xmlns:a16="http://schemas.microsoft.com/office/drawing/2014/main" id="{AB5D84AD-AFE4-5EA6-82E3-2DD30E18576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7" name="Line 285">
                    <a:extLst>
                      <a:ext uri="{FF2B5EF4-FFF2-40B4-BE49-F238E27FC236}">
                        <a16:creationId xmlns:a16="http://schemas.microsoft.com/office/drawing/2014/main" id="{B1E809DD-0058-5FF5-41A0-EE230CC30C8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98" name="Line 286">
                    <a:extLst>
                      <a:ext uri="{FF2B5EF4-FFF2-40B4-BE49-F238E27FC236}">
                        <a16:creationId xmlns:a16="http://schemas.microsoft.com/office/drawing/2014/main" id="{C6298DF7-5170-D249-5489-4586928D5D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82" name="Group 287">
                  <a:extLst>
                    <a:ext uri="{FF2B5EF4-FFF2-40B4-BE49-F238E27FC236}">
                      <a16:creationId xmlns:a16="http://schemas.microsoft.com/office/drawing/2014/main" id="{EEACD693-6CA6-4B86-7052-3A629092887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5" name="Line 288">
                    <a:extLst>
                      <a:ext uri="{FF2B5EF4-FFF2-40B4-BE49-F238E27FC236}">
                        <a16:creationId xmlns:a16="http://schemas.microsoft.com/office/drawing/2014/main" id="{7D6F0EA0-84F7-2580-ABC3-220FB796E49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96" name="Line 289">
                    <a:extLst>
                      <a:ext uri="{FF2B5EF4-FFF2-40B4-BE49-F238E27FC236}">
                        <a16:creationId xmlns:a16="http://schemas.microsoft.com/office/drawing/2014/main" id="{45C95EEA-DC02-EBC5-D483-1CD72FD5D39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83" name="Group 290">
                  <a:extLst>
                    <a:ext uri="{FF2B5EF4-FFF2-40B4-BE49-F238E27FC236}">
                      <a16:creationId xmlns:a16="http://schemas.microsoft.com/office/drawing/2014/main" id="{875DB17F-DFAF-EFAA-F985-7A3E557C36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3" name="Line 291">
                    <a:extLst>
                      <a:ext uri="{FF2B5EF4-FFF2-40B4-BE49-F238E27FC236}">
                        <a16:creationId xmlns:a16="http://schemas.microsoft.com/office/drawing/2014/main" id="{33898794-5853-7D37-030B-EBC950D8870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94" name="Line 292">
                    <a:extLst>
                      <a:ext uri="{FF2B5EF4-FFF2-40B4-BE49-F238E27FC236}">
                        <a16:creationId xmlns:a16="http://schemas.microsoft.com/office/drawing/2014/main" id="{8821F248-DBD1-9EC2-A542-2AD13E82589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84" name="Group 293">
                  <a:extLst>
                    <a:ext uri="{FF2B5EF4-FFF2-40B4-BE49-F238E27FC236}">
                      <a16:creationId xmlns:a16="http://schemas.microsoft.com/office/drawing/2014/main" id="{E5832DEF-49E5-74B9-3D2E-A1D526E62EE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1" name="Line 294">
                    <a:extLst>
                      <a:ext uri="{FF2B5EF4-FFF2-40B4-BE49-F238E27FC236}">
                        <a16:creationId xmlns:a16="http://schemas.microsoft.com/office/drawing/2014/main" id="{BB12C8CC-3523-DBA4-8A62-31663211EDE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92" name="Line 295">
                    <a:extLst>
                      <a:ext uri="{FF2B5EF4-FFF2-40B4-BE49-F238E27FC236}">
                        <a16:creationId xmlns:a16="http://schemas.microsoft.com/office/drawing/2014/main" id="{172CAE3F-8EDA-8FCB-340D-AB5941419A7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85" name="Group 296">
                  <a:extLst>
                    <a:ext uri="{FF2B5EF4-FFF2-40B4-BE49-F238E27FC236}">
                      <a16:creationId xmlns:a16="http://schemas.microsoft.com/office/drawing/2014/main" id="{BC358DBA-5848-0701-430D-C6733F43AB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9" name="Line 297">
                    <a:extLst>
                      <a:ext uri="{FF2B5EF4-FFF2-40B4-BE49-F238E27FC236}">
                        <a16:creationId xmlns:a16="http://schemas.microsoft.com/office/drawing/2014/main" id="{B85A5BE2-8582-FE67-14CB-4D9A3855FE0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90" name="Line 298">
                    <a:extLst>
                      <a:ext uri="{FF2B5EF4-FFF2-40B4-BE49-F238E27FC236}">
                        <a16:creationId xmlns:a16="http://schemas.microsoft.com/office/drawing/2014/main" id="{F53BB4CC-DE2E-5A26-509E-728AF28B98C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86" name="Group 299">
                  <a:extLst>
                    <a:ext uri="{FF2B5EF4-FFF2-40B4-BE49-F238E27FC236}">
                      <a16:creationId xmlns:a16="http://schemas.microsoft.com/office/drawing/2014/main" id="{3586B812-6D88-6796-16A4-24E64065E4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7" name="Line 300">
                    <a:extLst>
                      <a:ext uri="{FF2B5EF4-FFF2-40B4-BE49-F238E27FC236}">
                        <a16:creationId xmlns:a16="http://schemas.microsoft.com/office/drawing/2014/main" id="{690E474E-0EC7-480C-381D-8842C910E67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88" name="Line 301">
                    <a:extLst>
                      <a:ext uri="{FF2B5EF4-FFF2-40B4-BE49-F238E27FC236}">
                        <a16:creationId xmlns:a16="http://schemas.microsoft.com/office/drawing/2014/main" id="{AE03C1CB-AA3D-440F-DD62-19EA72FC503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2" name="Group 326">
                <a:extLst>
                  <a:ext uri="{FF2B5EF4-FFF2-40B4-BE49-F238E27FC236}">
                    <a16:creationId xmlns:a16="http://schemas.microsoft.com/office/drawing/2014/main" id="{5E4CE4E6-2851-66B0-4EDE-D5C6B3CB88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551199" y="3162240"/>
                <a:ext cx="2119908" cy="2116784"/>
                <a:chOff x="3575" y="1632"/>
                <a:chExt cx="1105" cy="1104"/>
              </a:xfrm>
            </p:grpSpPr>
            <p:grpSp>
              <p:nvGrpSpPr>
                <p:cNvPr id="163" name="Group 327">
                  <a:extLst>
                    <a:ext uri="{FF2B5EF4-FFF2-40B4-BE49-F238E27FC236}">
                      <a16:creationId xmlns:a16="http://schemas.microsoft.com/office/drawing/2014/main" id="{EE426A8B-597A-00AD-A6A5-4D2996207E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9" name="Line 328">
                    <a:extLst>
                      <a:ext uri="{FF2B5EF4-FFF2-40B4-BE49-F238E27FC236}">
                        <a16:creationId xmlns:a16="http://schemas.microsoft.com/office/drawing/2014/main" id="{A05EFC3D-DBA4-3D82-33A1-08513409FC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80" name="Line 329">
                    <a:extLst>
                      <a:ext uri="{FF2B5EF4-FFF2-40B4-BE49-F238E27FC236}">
                        <a16:creationId xmlns:a16="http://schemas.microsoft.com/office/drawing/2014/main" id="{B0361C06-4E8C-ECCA-097B-7C731BA6CA0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64" name="Group 330">
                  <a:extLst>
                    <a:ext uri="{FF2B5EF4-FFF2-40B4-BE49-F238E27FC236}">
                      <a16:creationId xmlns:a16="http://schemas.microsoft.com/office/drawing/2014/main" id="{72E92358-9BE6-687F-35E5-CDE9235AC0F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7" name="Line 331">
                    <a:extLst>
                      <a:ext uri="{FF2B5EF4-FFF2-40B4-BE49-F238E27FC236}">
                        <a16:creationId xmlns:a16="http://schemas.microsoft.com/office/drawing/2014/main" id="{B7A6ABDD-348C-0AFA-EC73-6B270F371E9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78" name="Line 332">
                    <a:extLst>
                      <a:ext uri="{FF2B5EF4-FFF2-40B4-BE49-F238E27FC236}">
                        <a16:creationId xmlns:a16="http://schemas.microsoft.com/office/drawing/2014/main" id="{95594264-0870-ABC0-6C8C-A65A2437721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65" name="Group 333">
                  <a:extLst>
                    <a:ext uri="{FF2B5EF4-FFF2-40B4-BE49-F238E27FC236}">
                      <a16:creationId xmlns:a16="http://schemas.microsoft.com/office/drawing/2014/main" id="{12C8927A-717E-47A9-F48C-96E535D3E81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5" name="Line 334">
                    <a:extLst>
                      <a:ext uri="{FF2B5EF4-FFF2-40B4-BE49-F238E27FC236}">
                        <a16:creationId xmlns:a16="http://schemas.microsoft.com/office/drawing/2014/main" id="{5F308A18-C7B0-4A4A-89CE-A6BE1E018E0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76" name="Line 335">
                    <a:extLst>
                      <a:ext uri="{FF2B5EF4-FFF2-40B4-BE49-F238E27FC236}">
                        <a16:creationId xmlns:a16="http://schemas.microsoft.com/office/drawing/2014/main" id="{12F04D57-6FBF-42FA-C06F-90B81ECE3E0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66" name="Group 336">
                  <a:extLst>
                    <a:ext uri="{FF2B5EF4-FFF2-40B4-BE49-F238E27FC236}">
                      <a16:creationId xmlns:a16="http://schemas.microsoft.com/office/drawing/2014/main" id="{BEABC290-2B38-C6CD-E3F9-6F996D11E8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3" name="Line 337">
                    <a:extLst>
                      <a:ext uri="{FF2B5EF4-FFF2-40B4-BE49-F238E27FC236}">
                        <a16:creationId xmlns:a16="http://schemas.microsoft.com/office/drawing/2014/main" id="{67B06E10-7CD3-45F7-BA7C-D1FC4FBA797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74" name="Line 338">
                    <a:extLst>
                      <a:ext uri="{FF2B5EF4-FFF2-40B4-BE49-F238E27FC236}">
                        <a16:creationId xmlns:a16="http://schemas.microsoft.com/office/drawing/2014/main" id="{C90177B8-D6AC-1667-3B55-BC3C0E7071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67" name="Group 339">
                  <a:extLst>
                    <a:ext uri="{FF2B5EF4-FFF2-40B4-BE49-F238E27FC236}">
                      <a16:creationId xmlns:a16="http://schemas.microsoft.com/office/drawing/2014/main" id="{8FBF8B3E-8A4D-E296-5CE8-8578F755D1E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1" name="Line 340">
                    <a:extLst>
                      <a:ext uri="{FF2B5EF4-FFF2-40B4-BE49-F238E27FC236}">
                        <a16:creationId xmlns:a16="http://schemas.microsoft.com/office/drawing/2014/main" id="{D5A6D73E-24C1-171B-FD65-2E75837C492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72" name="Line 341">
                    <a:extLst>
                      <a:ext uri="{FF2B5EF4-FFF2-40B4-BE49-F238E27FC236}">
                        <a16:creationId xmlns:a16="http://schemas.microsoft.com/office/drawing/2014/main" id="{224BC5F6-1947-5D5A-3F0A-D8781905546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68" name="Group 342">
                  <a:extLst>
                    <a:ext uri="{FF2B5EF4-FFF2-40B4-BE49-F238E27FC236}">
                      <a16:creationId xmlns:a16="http://schemas.microsoft.com/office/drawing/2014/main" id="{F74B58D3-CBAE-F595-88C9-147B1A484BA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9" name="Line 343">
                    <a:extLst>
                      <a:ext uri="{FF2B5EF4-FFF2-40B4-BE49-F238E27FC236}">
                        <a16:creationId xmlns:a16="http://schemas.microsoft.com/office/drawing/2014/main" id="{C4D0911D-ABB5-FDFD-4F42-F81E5E501C7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70" name="Line 344">
                    <a:extLst>
                      <a:ext uri="{FF2B5EF4-FFF2-40B4-BE49-F238E27FC236}">
                        <a16:creationId xmlns:a16="http://schemas.microsoft.com/office/drawing/2014/main" id="{89CC2B29-6E0A-162E-445C-ED1FA3E0F32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41" name="AutoShape 345">
              <a:extLst>
                <a:ext uri="{FF2B5EF4-FFF2-40B4-BE49-F238E27FC236}">
                  <a16:creationId xmlns:a16="http://schemas.microsoft.com/office/drawing/2014/main" id="{506D059A-75FD-F99C-E2E7-561DC57F070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8084" y="3115105"/>
              <a:ext cx="2209843" cy="2211054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2" name="AutoShape 346">
              <a:extLst>
                <a:ext uri="{FF2B5EF4-FFF2-40B4-BE49-F238E27FC236}">
                  <a16:creationId xmlns:a16="http://schemas.microsoft.com/office/drawing/2014/main" id="{BC56F182-C118-EC0B-CA8C-C58C5689E86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04090" y="3115105"/>
              <a:ext cx="2209843" cy="2211054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3" name="AutoShape 347">
              <a:extLst>
                <a:ext uri="{FF2B5EF4-FFF2-40B4-BE49-F238E27FC236}">
                  <a16:creationId xmlns:a16="http://schemas.microsoft.com/office/drawing/2014/main" id="{8435F32D-7D33-9DB3-0325-0BDE8440372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8084" y="3115105"/>
              <a:ext cx="2209843" cy="2211054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4" name="AutoShape 348">
              <a:extLst>
                <a:ext uri="{FF2B5EF4-FFF2-40B4-BE49-F238E27FC236}">
                  <a16:creationId xmlns:a16="http://schemas.microsoft.com/office/drawing/2014/main" id="{A9330AF3-A341-578A-034C-3238A106251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04090" y="3115105"/>
              <a:ext cx="2209843" cy="2211054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5" name="AutoShape 349">
              <a:extLst>
                <a:ext uri="{FF2B5EF4-FFF2-40B4-BE49-F238E27FC236}">
                  <a16:creationId xmlns:a16="http://schemas.microsoft.com/office/drawing/2014/main" id="{E78CE884-AFA7-16C1-BA0E-91236C582D7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27002" y="3037975"/>
              <a:ext cx="2364018" cy="2365314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6" name="AutoShape 350">
              <a:extLst>
                <a:ext uri="{FF2B5EF4-FFF2-40B4-BE49-F238E27FC236}">
                  <a16:creationId xmlns:a16="http://schemas.microsoft.com/office/drawing/2014/main" id="{C732E4F1-D1A7-A5E7-C3F1-B9F901EF35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850996" y="3037975"/>
              <a:ext cx="2364018" cy="2365314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6F733D28-3510-519B-BD3F-281DC00D579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43056" y="2057604"/>
              <a:ext cx="2758143" cy="2234352"/>
            </a:xfrm>
            <a:custGeom>
              <a:avLst/>
              <a:gdLst>
                <a:gd name="connsiteX0" fmla="*/ 1869819 w 2758143"/>
                <a:gd name="connsiteY0" fmla="*/ 0 h 2234352"/>
                <a:gd name="connsiteX1" fmla="*/ 1809220 w 2758143"/>
                <a:gd name="connsiteY1" fmla="*/ 25101 h 2234352"/>
                <a:gd name="connsiteX2" fmla="*/ 1688155 w 2758143"/>
                <a:gd name="connsiteY2" fmla="*/ 146166 h 2234352"/>
                <a:gd name="connsiteX3" fmla="*/ 1659805 w 2758143"/>
                <a:gd name="connsiteY3" fmla="*/ 267589 h 2234352"/>
                <a:gd name="connsiteX4" fmla="*/ 1896622 w 2758143"/>
                <a:gd name="connsiteY4" fmla="*/ 743054 h 2234352"/>
                <a:gd name="connsiteX5" fmla="*/ 1919623 w 2758143"/>
                <a:gd name="connsiteY5" fmla="*/ 788372 h 2234352"/>
                <a:gd name="connsiteX6" fmla="*/ 1066456 w 2758143"/>
                <a:gd name="connsiteY6" fmla="*/ 1527783 h 2234352"/>
                <a:gd name="connsiteX7" fmla="*/ 1063635 w 2758143"/>
                <a:gd name="connsiteY7" fmla="*/ 1526615 h 2234352"/>
                <a:gd name="connsiteX8" fmla="*/ 333878 w 2758143"/>
                <a:gd name="connsiteY8" fmla="*/ 1526615 h 2234352"/>
                <a:gd name="connsiteX9" fmla="*/ 106369 w 2758143"/>
                <a:gd name="connsiteY9" fmla="*/ 677541 h 2234352"/>
                <a:gd name="connsiteX10" fmla="*/ 84022 w 2758143"/>
                <a:gd name="connsiteY10" fmla="*/ 664640 h 2234352"/>
                <a:gd name="connsiteX11" fmla="*/ 13528 w 2758143"/>
                <a:gd name="connsiteY11" fmla="*/ 683528 h 2234352"/>
                <a:gd name="connsiteX12" fmla="*/ 626 w 2758143"/>
                <a:gd name="connsiteY12" fmla="*/ 705875 h 2234352"/>
                <a:gd name="connsiteX13" fmla="*/ 328800 w 2758143"/>
                <a:gd name="connsiteY13" fmla="*/ 1930638 h 2234352"/>
                <a:gd name="connsiteX14" fmla="*/ 351147 w 2758143"/>
                <a:gd name="connsiteY14" fmla="*/ 1943539 h 2234352"/>
                <a:gd name="connsiteX15" fmla="*/ 421641 w 2758143"/>
                <a:gd name="connsiteY15" fmla="*/ 1924651 h 2234352"/>
                <a:gd name="connsiteX16" fmla="*/ 434543 w 2758143"/>
                <a:gd name="connsiteY16" fmla="*/ 1902304 h 2234352"/>
                <a:gd name="connsiteX17" fmla="*/ 348270 w 2758143"/>
                <a:gd name="connsiteY17" fmla="*/ 1580328 h 2234352"/>
                <a:gd name="connsiteX18" fmla="*/ 1005826 w 2758143"/>
                <a:gd name="connsiteY18" fmla="*/ 1580329 h 2234352"/>
                <a:gd name="connsiteX19" fmla="*/ 605181 w 2758143"/>
                <a:gd name="connsiteY19" fmla="*/ 1927554 h 2234352"/>
                <a:gd name="connsiteX20" fmla="*/ 595982 w 2758143"/>
                <a:gd name="connsiteY20" fmla="*/ 1945937 h 2234352"/>
                <a:gd name="connsiteX21" fmla="*/ 602475 w 2758143"/>
                <a:gd name="connsiteY21" fmla="*/ 1965439 h 2234352"/>
                <a:gd name="connsiteX22" fmla="*/ 620857 w 2758143"/>
                <a:gd name="connsiteY22" fmla="*/ 1974638 h 2234352"/>
                <a:gd name="connsiteX23" fmla="*/ 640360 w 2758143"/>
                <a:gd name="connsiteY23" fmla="*/ 1968145 h 2234352"/>
                <a:gd name="connsiteX24" fmla="*/ 1944678 w 2758143"/>
                <a:gd name="connsiteY24" fmla="*/ 837737 h 2234352"/>
                <a:gd name="connsiteX25" fmla="*/ 1966344 w 2758143"/>
                <a:gd name="connsiteY25" fmla="*/ 880426 h 2234352"/>
                <a:gd name="connsiteX26" fmla="*/ 524928 w 2758143"/>
                <a:gd name="connsiteY26" fmla="*/ 2112800 h 2234352"/>
                <a:gd name="connsiteX27" fmla="*/ 517315 w 2758143"/>
                <a:gd name="connsiteY27" fmla="*/ 2210169 h 2234352"/>
                <a:gd name="connsiteX28" fmla="*/ 517314 w 2758143"/>
                <a:gd name="connsiteY28" fmla="*/ 2210169 h 2234352"/>
                <a:gd name="connsiteX29" fmla="*/ 614683 w 2758143"/>
                <a:gd name="connsiteY29" fmla="*/ 2217781 h 2234352"/>
                <a:gd name="connsiteX30" fmla="*/ 2030665 w 2758143"/>
                <a:gd name="connsiteY30" fmla="*/ 1007153 h 2234352"/>
                <a:gd name="connsiteX31" fmla="*/ 2135224 w 2758143"/>
                <a:gd name="connsiteY31" fmla="*/ 1213162 h 2234352"/>
                <a:gd name="connsiteX32" fmla="*/ 2610644 w 2758143"/>
                <a:gd name="connsiteY32" fmla="*/ 2158735 h 2234352"/>
                <a:gd name="connsiteX33" fmla="*/ 2714874 w 2758143"/>
                <a:gd name="connsiteY33" fmla="*/ 2193902 h 2234352"/>
                <a:gd name="connsiteX34" fmla="*/ 2714874 w 2758143"/>
                <a:gd name="connsiteY34" fmla="*/ 2193904 h 2234352"/>
                <a:gd name="connsiteX35" fmla="*/ 2750041 w 2758143"/>
                <a:gd name="connsiteY35" fmla="*/ 2089673 h 2234352"/>
                <a:gd name="connsiteX36" fmla="*/ 1834660 w 2758143"/>
                <a:gd name="connsiteY36" fmla="*/ 242056 h 2234352"/>
                <a:gd name="connsiteX37" fmla="*/ 1930418 w 2758143"/>
                <a:gd name="connsiteY37" fmla="*/ 146299 h 2234352"/>
                <a:gd name="connsiteX38" fmla="*/ 1930419 w 2758143"/>
                <a:gd name="connsiteY38" fmla="*/ 25101 h 2234352"/>
                <a:gd name="connsiteX39" fmla="*/ 1869819 w 2758143"/>
                <a:gd name="connsiteY39" fmla="*/ 0 h 223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758143" h="2234352">
                  <a:moveTo>
                    <a:pt x="1869819" y="0"/>
                  </a:moveTo>
                  <a:cubicBezTo>
                    <a:pt x="1847887" y="0"/>
                    <a:pt x="1825954" y="8367"/>
                    <a:pt x="1809220" y="25101"/>
                  </a:cubicBezTo>
                  <a:lnTo>
                    <a:pt x="1688155" y="146166"/>
                  </a:lnTo>
                  <a:cubicBezTo>
                    <a:pt x="1663055" y="171267"/>
                    <a:pt x="1647255" y="236639"/>
                    <a:pt x="1659805" y="267589"/>
                  </a:cubicBezTo>
                  <a:cubicBezTo>
                    <a:pt x="1738248" y="427565"/>
                    <a:pt x="1817286" y="585756"/>
                    <a:pt x="1896622" y="743054"/>
                  </a:cubicBezTo>
                  <a:lnTo>
                    <a:pt x="1919623" y="788372"/>
                  </a:lnTo>
                  <a:lnTo>
                    <a:pt x="1066456" y="1527783"/>
                  </a:lnTo>
                  <a:lnTo>
                    <a:pt x="1063635" y="1526615"/>
                  </a:lnTo>
                  <a:lnTo>
                    <a:pt x="333878" y="1526615"/>
                  </a:lnTo>
                  <a:lnTo>
                    <a:pt x="106369" y="677541"/>
                  </a:lnTo>
                  <a:cubicBezTo>
                    <a:pt x="103761" y="667808"/>
                    <a:pt x="93756" y="662032"/>
                    <a:pt x="84022" y="664640"/>
                  </a:cubicBezTo>
                  <a:lnTo>
                    <a:pt x="13528" y="683528"/>
                  </a:lnTo>
                  <a:cubicBezTo>
                    <a:pt x="3794" y="686137"/>
                    <a:pt x="-1982" y="696142"/>
                    <a:pt x="626" y="705875"/>
                  </a:cubicBezTo>
                  <a:lnTo>
                    <a:pt x="328800" y="1930638"/>
                  </a:lnTo>
                  <a:cubicBezTo>
                    <a:pt x="331408" y="1940371"/>
                    <a:pt x="341413" y="1946147"/>
                    <a:pt x="351147" y="1943539"/>
                  </a:cubicBezTo>
                  <a:lnTo>
                    <a:pt x="421641" y="1924651"/>
                  </a:lnTo>
                  <a:cubicBezTo>
                    <a:pt x="431375" y="1922042"/>
                    <a:pt x="437151" y="1912037"/>
                    <a:pt x="434543" y="1902304"/>
                  </a:cubicBezTo>
                  <a:lnTo>
                    <a:pt x="348270" y="1580328"/>
                  </a:lnTo>
                  <a:lnTo>
                    <a:pt x="1005826" y="1580329"/>
                  </a:lnTo>
                  <a:lnTo>
                    <a:pt x="605181" y="1927554"/>
                  </a:lnTo>
                  <a:cubicBezTo>
                    <a:pt x="599577" y="1932412"/>
                    <a:pt x="596472" y="1939081"/>
                    <a:pt x="595982" y="1945937"/>
                  </a:cubicBezTo>
                  <a:lnTo>
                    <a:pt x="602475" y="1965439"/>
                  </a:lnTo>
                  <a:lnTo>
                    <a:pt x="620857" y="1974638"/>
                  </a:lnTo>
                  <a:cubicBezTo>
                    <a:pt x="627713" y="1975128"/>
                    <a:pt x="634755" y="1973002"/>
                    <a:pt x="640360" y="1968145"/>
                  </a:cubicBezTo>
                  <a:lnTo>
                    <a:pt x="1944678" y="837737"/>
                  </a:lnTo>
                  <a:lnTo>
                    <a:pt x="1966344" y="880426"/>
                  </a:lnTo>
                  <a:lnTo>
                    <a:pt x="524928" y="2112800"/>
                  </a:lnTo>
                  <a:cubicBezTo>
                    <a:pt x="495938" y="2137586"/>
                    <a:pt x="492530" y="2181179"/>
                    <a:pt x="517315" y="2210169"/>
                  </a:cubicBezTo>
                  <a:lnTo>
                    <a:pt x="517314" y="2210169"/>
                  </a:lnTo>
                  <a:cubicBezTo>
                    <a:pt x="542100" y="2239158"/>
                    <a:pt x="585693" y="2242567"/>
                    <a:pt x="614683" y="2217781"/>
                  </a:cubicBezTo>
                  <a:lnTo>
                    <a:pt x="2030665" y="1007153"/>
                  </a:lnTo>
                  <a:lnTo>
                    <a:pt x="2135224" y="1213162"/>
                  </a:lnTo>
                  <a:cubicBezTo>
                    <a:pt x="2294491" y="1525972"/>
                    <a:pt x="2453758" y="1838782"/>
                    <a:pt x="2610644" y="2158735"/>
                  </a:cubicBezTo>
                  <a:cubicBezTo>
                    <a:pt x="2629715" y="2197229"/>
                    <a:pt x="2676380" y="2212974"/>
                    <a:pt x="2714874" y="2193902"/>
                  </a:cubicBezTo>
                  <a:lnTo>
                    <a:pt x="2714874" y="2193904"/>
                  </a:lnTo>
                  <a:cubicBezTo>
                    <a:pt x="2753367" y="2174832"/>
                    <a:pt x="2769112" y="2128167"/>
                    <a:pt x="2750041" y="2089673"/>
                  </a:cubicBezTo>
                  <a:cubicBezTo>
                    <a:pt x="2444914" y="1473801"/>
                    <a:pt x="2139787" y="857928"/>
                    <a:pt x="1834660" y="242056"/>
                  </a:cubicBezTo>
                  <a:lnTo>
                    <a:pt x="1930418" y="146299"/>
                  </a:lnTo>
                  <a:cubicBezTo>
                    <a:pt x="1963886" y="112831"/>
                    <a:pt x="1963886" y="58569"/>
                    <a:pt x="1930419" y="25101"/>
                  </a:cubicBezTo>
                  <a:cubicBezTo>
                    <a:pt x="1913684" y="8367"/>
                    <a:pt x="1891752" y="0"/>
                    <a:pt x="1869819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8" name="Oval 357">
              <a:extLst>
                <a:ext uri="{FF2B5EF4-FFF2-40B4-BE49-F238E27FC236}">
                  <a16:creationId xmlns:a16="http://schemas.microsoft.com/office/drawing/2014/main" id="{A0C7BD48-07E3-6EFC-E3AF-A13269F6443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64483" y="4117792"/>
              <a:ext cx="115631" cy="115695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9" name="AutoShape 358">
              <a:extLst>
                <a:ext uri="{FF2B5EF4-FFF2-40B4-BE49-F238E27FC236}">
                  <a16:creationId xmlns:a16="http://schemas.microsoft.com/office/drawing/2014/main" id="{F2ECCE99-B7A6-581B-5DF1-88137E780C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 flipH="1">
              <a:off x="5347819" y="4780151"/>
              <a:ext cx="1361875" cy="557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0" name="AutoShape 359">
              <a:extLst>
                <a:ext uri="{FF2B5EF4-FFF2-40B4-BE49-F238E27FC236}">
                  <a16:creationId xmlns:a16="http://schemas.microsoft.com/office/drawing/2014/main" id="{61B84ADD-DAD6-9756-7C88-E75877AE37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5107910" y="3558955"/>
              <a:ext cx="1335033" cy="5622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1" name="Freeform 362">
              <a:extLst>
                <a:ext uri="{FF2B5EF4-FFF2-40B4-BE49-F238E27FC236}">
                  <a16:creationId xmlns:a16="http://schemas.microsoft.com/office/drawing/2014/main" id="{74D73B7B-3485-F3EB-5858-0F6E6C3E094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35586" y="2628101"/>
              <a:ext cx="888365" cy="335775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  <a:gd name="connsiteX0" fmla="*/ 467 w 9731"/>
                <a:gd name="connsiteY0" fmla="*/ 3307 h 8842"/>
                <a:gd name="connsiteX1" fmla="*/ 4500 w 9731"/>
                <a:gd name="connsiteY1" fmla="*/ 8814 h 8842"/>
                <a:gd name="connsiteX2" fmla="*/ 9693 w 9731"/>
                <a:gd name="connsiteY2" fmla="*/ 602 h 8842"/>
                <a:gd name="connsiteX3" fmla="*/ 3929 w 9731"/>
                <a:gd name="connsiteY3" fmla="*/ 602 h 8842"/>
                <a:gd name="connsiteX4" fmla="*/ 467 w 9731"/>
                <a:gd name="connsiteY4" fmla="*/ 602 h 8842"/>
                <a:gd name="connsiteX5" fmla="*/ 467 w 9731"/>
                <a:gd name="connsiteY5" fmla="*/ 3307 h 8842"/>
                <a:gd name="connsiteX0" fmla="*/ 755 w 9768"/>
                <a:gd name="connsiteY0" fmla="*/ 6419 h 10153"/>
                <a:gd name="connsiteX1" fmla="*/ 4393 w 9768"/>
                <a:gd name="connsiteY1" fmla="*/ 9968 h 10153"/>
                <a:gd name="connsiteX2" fmla="*/ 9730 w 9768"/>
                <a:gd name="connsiteY2" fmla="*/ 681 h 10153"/>
                <a:gd name="connsiteX3" fmla="*/ 3807 w 9768"/>
                <a:gd name="connsiteY3" fmla="*/ 681 h 10153"/>
                <a:gd name="connsiteX4" fmla="*/ 249 w 9768"/>
                <a:gd name="connsiteY4" fmla="*/ 681 h 10153"/>
                <a:gd name="connsiteX5" fmla="*/ 755 w 9768"/>
                <a:gd name="connsiteY5" fmla="*/ 6419 h 10153"/>
                <a:gd name="connsiteX0" fmla="*/ 352 w 9579"/>
                <a:gd name="connsiteY0" fmla="*/ 7322 h 11013"/>
                <a:gd name="connsiteX1" fmla="*/ 4076 w 9579"/>
                <a:gd name="connsiteY1" fmla="*/ 10818 h 11013"/>
                <a:gd name="connsiteX2" fmla="*/ 9540 w 9579"/>
                <a:gd name="connsiteY2" fmla="*/ 1671 h 11013"/>
                <a:gd name="connsiteX3" fmla="*/ 3476 w 9579"/>
                <a:gd name="connsiteY3" fmla="*/ 1671 h 11013"/>
                <a:gd name="connsiteX4" fmla="*/ 511 w 9579"/>
                <a:gd name="connsiteY4" fmla="*/ 219 h 11013"/>
                <a:gd name="connsiteX5" fmla="*/ 352 w 9579"/>
                <a:gd name="connsiteY5" fmla="*/ 7322 h 11013"/>
                <a:gd name="connsiteX0" fmla="*/ 367 w 10000"/>
                <a:gd name="connsiteY0" fmla="*/ 6657 h 10008"/>
                <a:gd name="connsiteX1" fmla="*/ 4255 w 10000"/>
                <a:gd name="connsiteY1" fmla="*/ 9831 h 10008"/>
                <a:gd name="connsiteX2" fmla="*/ 9959 w 10000"/>
                <a:gd name="connsiteY2" fmla="*/ 1525 h 10008"/>
                <a:gd name="connsiteX3" fmla="*/ 3629 w 10000"/>
                <a:gd name="connsiteY3" fmla="*/ 1525 h 10008"/>
                <a:gd name="connsiteX4" fmla="*/ 533 w 10000"/>
                <a:gd name="connsiteY4" fmla="*/ 207 h 10008"/>
                <a:gd name="connsiteX5" fmla="*/ 367 w 10000"/>
                <a:gd name="connsiteY5" fmla="*/ 6657 h 10008"/>
                <a:gd name="connsiteX0" fmla="*/ 482 w 9824"/>
                <a:gd name="connsiteY0" fmla="*/ 8183 h 10336"/>
                <a:gd name="connsiteX1" fmla="*/ 4079 w 9824"/>
                <a:gd name="connsiteY1" fmla="*/ 9919 h 10336"/>
                <a:gd name="connsiteX2" fmla="*/ 9783 w 9824"/>
                <a:gd name="connsiteY2" fmla="*/ 1613 h 10336"/>
                <a:gd name="connsiteX3" fmla="*/ 3453 w 9824"/>
                <a:gd name="connsiteY3" fmla="*/ 1613 h 10336"/>
                <a:gd name="connsiteX4" fmla="*/ 357 w 9824"/>
                <a:gd name="connsiteY4" fmla="*/ 295 h 10336"/>
                <a:gd name="connsiteX5" fmla="*/ 482 w 9824"/>
                <a:gd name="connsiteY5" fmla="*/ 8183 h 10336"/>
                <a:gd name="connsiteX0" fmla="*/ 498 w 10008"/>
                <a:gd name="connsiteY0" fmla="*/ 7917 h 10613"/>
                <a:gd name="connsiteX1" fmla="*/ 4286 w 10008"/>
                <a:gd name="connsiteY1" fmla="*/ 10293 h 10613"/>
                <a:gd name="connsiteX2" fmla="*/ 9965 w 10008"/>
                <a:gd name="connsiteY2" fmla="*/ 1561 h 10613"/>
                <a:gd name="connsiteX3" fmla="*/ 3522 w 10008"/>
                <a:gd name="connsiteY3" fmla="*/ 1561 h 10613"/>
                <a:gd name="connsiteX4" fmla="*/ 370 w 10008"/>
                <a:gd name="connsiteY4" fmla="*/ 285 h 10613"/>
                <a:gd name="connsiteX5" fmla="*/ 498 w 10008"/>
                <a:gd name="connsiteY5" fmla="*/ 7917 h 10613"/>
                <a:gd name="connsiteX0" fmla="*/ 498 w 10008"/>
                <a:gd name="connsiteY0" fmla="*/ 7917 h 10613"/>
                <a:gd name="connsiteX1" fmla="*/ 4286 w 10008"/>
                <a:gd name="connsiteY1" fmla="*/ 10293 h 10613"/>
                <a:gd name="connsiteX2" fmla="*/ 9965 w 10008"/>
                <a:gd name="connsiteY2" fmla="*/ 1561 h 10613"/>
                <a:gd name="connsiteX3" fmla="*/ 3522 w 10008"/>
                <a:gd name="connsiteY3" fmla="*/ 1561 h 10613"/>
                <a:gd name="connsiteX4" fmla="*/ 370 w 10008"/>
                <a:gd name="connsiteY4" fmla="*/ 285 h 10613"/>
                <a:gd name="connsiteX5" fmla="*/ 498 w 10008"/>
                <a:gd name="connsiteY5" fmla="*/ 7917 h 10613"/>
                <a:gd name="connsiteX0" fmla="*/ 498 w 10218"/>
                <a:gd name="connsiteY0" fmla="*/ 7941 h 10577"/>
                <a:gd name="connsiteX1" fmla="*/ 4286 w 10218"/>
                <a:gd name="connsiteY1" fmla="*/ 10317 h 10577"/>
                <a:gd name="connsiteX2" fmla="*/ 10177 w 10218"/>
                <a:gd name="connsiteY2" fmla="*/ 2512 h 10577"/>
                <a:gd name="connsiteX3" fmla="*/ 3522 w 10218"/>
                <a:gd name="connsiteY3" fmla="*/ 1585 h 10577"/>
                <a:gd name="connsiteX4" fmla="*/ 370 w 10218"/>
                <a:gd name="connsiteY4" fmla="*/ 309 h 10577"/>
                <a:gd name="connsiteX5" fmla="*/ 498 w 10218"/>
                <a:gd name="connsiteY5" fmla="*/ 7941 h 10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18" h="10577">
                  <a:moveTo>
                    <a:pt x="498" y="7941"/>
                  </a:moveTo>
                  <a:cubicBezTo>
                    <a:pt x="1151" y="9609"/>
                    <a:pt x="2673" y="11222"/>
                    <a:pt x="4286" y="10317"/>
                  </a:cubicBezTo>
                  <a:cubicBezTo>
                    <a:pt x="5899" y="9412"/>
                    <a:pt x="10716" y="7776"/>
                    <a:pt x="10177" y="2512"/>
                  </a:cubicBezTo>
                  <a:cubicBezTo>
                    <a:pt x="9937" y="492"/>
                    <a:pt x="5156" y="1952"/>
                    <a:pt x="3522" y="1585"/>
                  </a:cubicBezTo>
                  <a:cubicBezTo>
                    <a:pt x="1888" y="1218"/>
                    <a:pt x="874" y="-750"/>
                    <a:pt x="370" y="309"/>
                  </a:cubicBezTo>
                  <a:cubicBezTo>
                    <a:pt x="-133" y="1369"/>
                    <a:pt x="-155" y="6273"/>
                    <a:pt x="498" y="794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2" name="Freeform 363">
              <a:extLst>
                <a:ext uri="{FF2B5EF4-FFF2-40B4-BE49-F238E27FC236}">
                  <a16:creationId xmlns:a16="http://schemas.microsoft.com/office/drawing/2014/main" id="{2036090A-1B1A-4327-CAB3-80307D75464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401300" y="3175095"/>
              <a:ext cx="188436" cy="321374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3" name="AutoShape 366">
              <a:extLst>
                <a:ext uri="{FF2B5EF4-FFF2-40B4-BE49-F238E27FC236}">
                  <a16:creationId xmlns:a16="http://schemas.microsoft.com/office/drawing/2014/main" id="{88DC677F-EC0B-4458-C560-FC47FD591C1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395357" y="2937347"/>
              <a:ext cx="162052" cy="218534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4" name="AutoShape 370">
              <a:extLst>
                <a:ext uri="{FF2B5EF4-FFF2-40B4-BE49-F238E27FC236}">
                  <a16:creationId xmlns:a16="http://schemas.microsoft.com/office/drawing/2014/main" id="{11CC9641-208B-489E-F6CD-7E7E57073F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2838142" y="1773904"/>
              <a:ext cx="723767" cy="1071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5" name="AutoShape 371">
              <a:extLst>
                <a:ext uri="{FF2B5EF4-FFF2-40B4-BE49-F238E27FC236}">
                  <a16:creationId xmlns:a16="http://schemas.microsoft.com/office/drawing/2014/main" id="{6F1C36F3-48E4-04F7-5DDB-21031D0527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3077970" y="1825323"/>
              <a:ext cx="475373" cy="1371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6" name="AutoShape 373" descr="縦線 (反転)">
              <a:extLst>
                <a:ext uri="{FF2B5EF4-FFF2-40B4-BE49-F238E27FC236}">
                  <a16:creationId xmlns:a16="http://schemas.microsoft.com/office/drawing/2014/main" id="{2CED8082-31F3-88D8-C374-4C7EC4D8DEE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484827" y="2112418"/>
              <a:ext cx="1104922" cy="921273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7" name="AutoShape 374">
              <a:extLst>
                <a:ext uri="{FF2B5EF4-FFF2-40B4-BE49-F238E27FC236}">
                  <a16:creationId xmlns:a16="http://schemas.microsoft.com/office/drawing/2014/main" id="{03B35664-1A0A-E32D-8302-9063FC7D38B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61693" y="3942108"/>
              <a:ext cx="2025690" cy="552764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8" name="Oval 376">
              <a:extLst>
                <a:ext uri="{FF2B5EF4-FFF2-40B4-BE49-F238E27FC236}">
                  <a16:creationId xmlns:a16="http://schemas.microsoft.com/office/drawing/2014/main" id="{751D7915-CB49-429B-1890-818425D9958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51629" y="4036378"/>
              <a:ext cx="368307" cy="36850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9" name="AutoShape 379">
              <a:extLst>
                <a:ext uri="{FF2B5EF4-FFF2-40B4-BE49-F238E27FC236}">
                  <a16:creationId xmlns:a16="http://schemas.microsoft.com/office/drawing/2014/main" id="{613805F9-5084-67B0-D96B-9F7503E986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3722545" y="4461248"/>
              <a:ext cx="680030" cy="886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0" name="AutoShape 380">
              <a:extLst>
                <a:ext uri="{FF2B5EF4-FFF2-40B4-BE49-F238E27FC236}">
                  <a16:creationId xmlns:a16="http://schemas.microsoft.com/office/drawing/2014/main" id="{74EF8249-9BFC-D798-C66D-F8105781709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04610" y="4739116"/>
              <a:ext cx="341146" cy="11141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AD835692-1336-0372-5B0E-E38D455DF852}"/>
              </a:ext>
            </a:extLst>
          </p:cNvPr>
          <p:cNvGrpSpPr/>
          <p:nvPr/>
        </p:nvGrpSpPr>
        <p:grpSpPr>
          <a:xfrm>
            <a:off x="4283905" y="8322786"/>
            <a:ext cx="1915162" cy="1226971"/>
            <a:chOff x="850996" y="1683405"/>
            <a:chExt cx="5940024" cy="3805535"/>
          </a:xfrm>
        </p:grpSpPr>
        <p:sp>
          <p:nvSpPr>
            <p:cNvPr id="238" name="AutoShape 368">
              <a:extLst>
                <a:ext uri="{FF2B5EF4-FFF2-40B4-BE49-F238E27FC236}">
                  <a16:creationId xmlns:a16="http://schemas.microsoft.com/office/drawing/2014/main" id="{B90B507F-C458-D20C-FF6A-65F8C96646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87806" flipH="1">
              <a:off x="2651300" y="1860464"/>
              <a:ext cx="505895" cy="1517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9" name="AutoShape 303">
              <a:extLst>
                <a:ext uri="{FF2B5EF4-FFF2-40B4-BE49-F238E27FC236}">
                  <a16:creationId xmlns:a16="http://schemas.microsoft.com/office/drawing/2014/main" id="{C9910DD6-3A9B-A9A8-482C-82819AA185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68051" flipH="1">
              <a:off x="2448422" y="2270962"/>
              <a:ext cx="162740" cy="7627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238183A5-22D7-6E26-4CD5-906412B15D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4621196" y="2695479"/>
              <a:ext cx="1697320" cy="610037"/>
            </a:xfrm>
            <a:custGeom>
              <a:avLst/>
              <a:gdLst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53287 w 1720309"/>
                <a:gd name="connsiteY8" fmla="*/ 587003 h 609992"/>
                <a:gd name="connsiteX9" fmla="*/ 1176276 w 1720309"/>
                <a:gd name="connsiteY9" fmla="*/ 609992 h 609992"/>
                <a:gd name="connsiteX10" fmla="*/ 1697320 w 1720309"/>
                <a:gd name="connsiteY10" fmla="*/ 609992 h 609992"/>
                <a:gd name="connsiteX11" fmla="*/ 1720309 w 1720309"/>
                <a:gd name="connsiteY11" fmla="*/ 587003 h 609992"/>
                <a:gd name="connsiteX12" fmla="*/ 1697320 w 1720309"/>
                <a:gd name="connsiteY12" fmla="*/ 564014 h 609992"/>
                <a:gd name="connsiteX13" fmla="*/ 1380068 w 1720309"/>
                <a:gd name="connsiteY13" fmla="*/ 564014 h 609992"/>
                <a:gd name="connsiteX14" fmla="*/ 1377198 w 1720309"/>
                <a:gd name="connsiteY14" fmla="*/ 557084 h 609992"/>
                <a:gd name="connsiteX15" fmla="*/ 1121628 w 1720309"/>
                <a:gd name="connsiteY15" fmla="*/ 301514 h 609992"/>
                <a:gd name="connsiteX16" fmla="*/ 1119452 w 1720309"/>
                <a:gd name="connsiteY16" fmla="*/ 300613 h 609992"/>
                <a:gd name="connsiteX17" fmla="*/ 1119363 w 1720309"/>
                <a:gd name="connsiteY17" fmla="*/ 299937 h 609992"/>
                <a:gd name="connsiteX18" fmla="*/ 1103752 w 1720309"/>
                <a:gd name="connsiteY18" fmla="*/ 287958 h 609992"/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53287 w 1720309"/>
                <a:gd name="connsiteY8" fmla="*/ 587003 h 609992"/>
                <a:gd name="connsiteX9" fmla="*/ 1176276 w 1720309"/>
                <a:gd name="connsiteY9" fmla="*/ 609992 h 609992"/>
                <a:gd name="connsiteX10" fmla="*/ 1697320 w 1720309"/>
                <a:gd name="connsiteY10" fmla="*/ 609992 h 609992"/>
                <a:gd name="connsiteX11" fmla="*/ 1720309 w 1720309"/>
                <a:gd name="connsiteY11" fmla="*/ 587003 h 609992"/>
                <a:gd name="connsiteX12" fmla="*/ 1697320 w 1720309"/>
                <a:gd name="connsiteY12" fmla="*/ 564014 h 609992"/>
                <a:gd name="connsiteX13" fmla="*/ 1380068 w 1720309"/>
                <a:gd name="connsiteY13" fmla="*/ 564014 h 609992"/>
                <a:gd name="connsiteX14" fmla="*/ 1121628 w 1720309"/>
                <a:gd name="connsiteY14" fmla="*/ 301514 h 609992"/>
                <a:gd name="connsiteX15" fmla="*/ 1119452 w 1720309"/>
                <a:gd name="connsiteY15" fmla="*/ 300613 h 609992"/>
                <a:gd name="connsiteX16" fmla="*/ 1119363 w 1720309"/>
                <a:gd name="connsiteY16" fmla="*/ 299937 h 609992"/>
                <a:gd name="connsiteX17" fmla="*/ 1103752 w 1720309"/>
                <a:gd name="connsiteY17" fmla="*/ 287958 h 609992"/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76276 w 1720309"/>
                <a:gd name="connsiteY8" fmla="*/ 609992 h 609992"/>
                <a:gd name="connsiteX9" fmla="*/ 1697320 w 1720309"/>
                <a:gd name="connsiteY9" fmla="*/ 609992 h 609992"/>
                <a:gd name="connsiteX10" fmla="*/ 1720309 w 1720309"/>
                <a:gd name="connsiteY10" fmla="*/ 587003 h 609992"/>
                <a:gd name="connsiteX11" fmla="*/ 1697320 w 1720309"/>
                <a:gd name="connsiteY11" fmla="*/ 564014 h 609992"/>
                <a:gd name="connsiteX12" fmla="*/ 1380068 w 1720309"/>
                <a:gd name="connsiteY12" fmla="*/ 564014 h 609992"/>
                <a:gd name="connsiteX13" fmla="*/ 1121628 w 1720309"/>
                <a:gd name="connsiteY13" fmla="*/ 301514 h 609992"/>
                <a:gd name="connsiteX14" fmla="*/ 1119452 w 1720309"/>
                <a:gd name="connsiteY14" fmla="*/ 300613 h 609992"/>
                <a:gd name="connsiteX15" fmla="*/ 1119363 w 1720309"/>
                <a:gd name="connsiteY15" fmla="*/ 299937 h 609992"/>
                <a:gd name="connsiteX16" fmla="*/ 1103752 w 1720309"/>
                <a:gd name="connsiteY16" fmla="*/ 287958 h 609992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76276 w 1720309"/>
                <a:gd name="connsiteY7" fmla="*/ 564014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76276 w 1720309"/>
                <a:gd name="connsiteY7" fmla="*/ 564014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65843 w 1720309"/>
                <a:gd name="connsiteY7" fmla="*/ 566150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47934"/>
                <a:gd name="connsiteY0" fmla="*/ 287958 h 610037"/>
                <a:gd name="connsiteX1" fmla="*/ 32371 w 1747934"/>
                <a:gd name="connsiteY1" fmla="*/ 882 h 610037"/>
                <a:gd name="connsiteX2" fmla="*/ 882 w 1747934"/>
                <a:gd name="connsiteY2" fmla="*/ 19062 h 610037"/>
                <a:gd name="connsiteX3" fmla="*/ 19062 w 1747934"/>
                <a:gd name="connsiteY3" fmla="*/ 50550 h 610037"/>
                <a:gd name="connsiteX4" fmla="*/ 1090444 w 1747934"/>
                <a:gd name="connsiteY4" fmla="*/ 337626 h 610037"/>
                <a:gd name="connsiteX5" fmla="*/ 1092776 w 1747934"/>
                <a:gd name="connsiteY5" fmla="*/ 337319 h 610037"/>
                <a:gd name="connsiteX6" fmla="*/ 1319470 w 1747934"/>
                <a:gd name="connsiteY6" fmla="*/ 564014 h 610037"/>
                <a:gd name="connsiteX7" fmla="*/ 1165843 w 1747934"/>
                <a:gd name="connsiteY7" fmla="*/ 566150 h 610037"/>
                <a:gd name="connsiteX8" fmla="*/ 1213243 w 1747934"/>
                <a:gd name="connsiteY8" fmla="*/ 610037 h 610037"/>
                <a:gd name="connsiteX9" fmla="*/ 1697320 w 1747934"/>
                <a:gd name="connsiteY9" fmla="*/ 609992 h 610037"/>
                <a:gd name="connsiteX10" fmla="*/ 1697320 w 1747934"/>
                <a:gd name="connsiteY10" fmla="*/ 564014 h 610037"/>
                <a:gd name="connsiteX11" fmla="*/ 1380068 w 1747934"/>
                <a:gd name="connsiteY11" fmla="*/ 564014 h 610037"/>
                <a:gd name="connsiteX12" fmla="*/ 1121628 w 1747934"/>
                <a:gd name="connsiteY12" fmla="*/ 301514 h 610037"/>
                <a:gd name="connsiteX13" fmla="*/ 1119452 w 1747934"/>
                <a:gd name="connsiteY13" fmla="*/ 300613 h 610037"/>
                <a:gd name="connsiteX14" fmla="*/ 1119363 w 1747934"/>
                <a:gd name="connsiteY14" fmla="*/ 299937 h 610037"/>
                <a:gd name="connsiteX15" fmla="*/ 1103752 w 1747934"/>
                <a:gd name="connsiteY15" fmla="*/ 287958 h 610037"/>
                <a:gd name="connsiteX0" fmla="*/ 1103752 w 1748119"/>
                <a:gd name="connsiteY0" fmla="*/ 287958 h 610037"/>
                <a:gd name="connsiteX1" fmla="*/ 32371 w 1748119"/>
                <a:gd name="connsiteY1" fmla="*/ 882 h 610037"/>
                <a:gd name="connsiteX2" fmla="*/ 882 w 1748119"/>
                <a:gd name="connsiteY2" fmla="*/ 19062 h 610037"/>
                <a:gd name="connsiteX3" fmla="*/ 19062 w 1748119"/>
                <a:gd name="connsiteY3" fmla="*/ 50550 h 610037"/>
                <a:gd name="connsiteX4" fmla="*/ 1090444 w 1748119"/>
                <a:gd name="connsiteY4" fmla="*/ 337626 h 610037"/>
                <a:gd name="connsiteX5" fmla="*/ 1092776 w 1748119"/>
                <a:gd name="connsiteY5" fmla="*/ 337319 h 610037"/>
                <a:gd name="connsiteX6" fmla="*/ 1319470 w 1748119"/>
                <a:gd name="connsiteY6" fmla="*/ 564014 h 610037"/>
                <a:gd name="connsiteX7" fmla="*/ 1165843 w 1748119"/>
                <a:gd name="connsiteY7" fmla="*/ 566150 h 610037"/>
                <a:gd name="connsiteX8" fmla="*/ 1213243 w 1748119"/>
                <a:gd name="connsiteY8" fmla="*/ 610037 h 610037"/>
                <a:gd name="connsiteX9" fmla="*/ 1697320 w 1748119"/>
                <a:gd name="connsiteY9" fmla="*/ 609992 h 610037"/>
                <a:gd name="connsiteX10" fmla="*/ 1697320 w 1748119"/>
                <a:gd name="connsiteY10" fmla="*/ 564014 h 610037"/>
                <a:gd name="connsiteX11" fmla="*/ 1380068 w 1748119"/>
                <a:gd name="connsiteY11" fmla="*/ 564014 h 610037"/>
                <a:gd name="connsiteX12" fmla="*/ 1121628 w 1748119"/>
                <a:gd name="connsiteY12" fmla="*/ 301514 h 610037"/>
                <a:gd name="connsiteX13" fmla="*/ 1119452 w 1748119"/>
                <a:gd name="connsiteY13" fmla="*/ 300613 h 610037"/>
                <a:gd name="connsiteX14" fmla="*/ 1119363 w 1748119"/>
                <a:gd name="connsiteY14" fmla="*/ 299937 h 610037"/>
                <a:gd name="connsiteX15" fmla="*/ 1103752 w 1748119"/>
                <a:gd name="connsiteY15" fmla="*/ 287958 h 610037"/>
                <a:gd name="connsiteX0" fmla="*/ 1103752 w 1747934"/>
                <a:gd name="connsiteY0" fmla="*/ 287958 h 615631"/>
                <a:gd name="connsiteX1" fmla="*/ 32371 w 1747934"/>
                <a:gd name="connsiteY1" fmla="*/ 882 h 615631"/>
                <a:gd name="connsiteX2" fmla="*/ 882 w 1747934"/>
                <a:gd name="connsiteY2" fmla="*/ 19062 h 615631"/>
                <a:gd name="connsiteX3" fmla="*/ 19062 w 1747934"/>
                <a:gd name="connsiteY3" fmla="*/ 50550 h 615631"/>
                <a:gd name="connsiteX4" fmla="*/ 1090444 w 1747934"/>
                <a:gd name="connsiteY4" fmla="*/ 337626 h 615631"/>
                <a:gd name="connsiteX5" fmla="*/ 1092776 w 1747934"/>
                <a:gd name="connsiteY5" fmla="*/ 337319 h 615631"/>
                <a:gd name="connsiteX6" fmla="*/ 1319470 w 1747934"/>
                <a:gd name="connsiteY6" fmla="*/ 564014 h 615631"/>
                <a:gd name="connsiteX7" fmla="*/ 1165843 w 1747934"/>
                <a:gd name="connsiteY7" fmla="*/ 566150 h 615631"/>
                <a:gd name="connsiteX8" fmla="*/ 1213243 w 1747934"/>
                <a:gd name="connsiteY8" fmla="*/ 610037 h 615631"/>
                <a:gd name="connsiteX9" fmla="*/ 1697320 w 1747934"/>
                <a:gd name="connsiteY9" fmla="*/ 609992 h 615631"/>
                <a:gd name="connsiteX10" fmla="*/ 1697320 w 1747934"/>
                <a:gd name="connsiteY10" fmla="*/ 564014 h 615631"/>
                <a:gd name="connsiteX11" fmla="*/ 1380068 w 1747934"/>
                <a:gd name="connsiteY11" fmla="*/ 564014 h 615631"/>
                <a:gd name="connsiteX12" fmla="*/ 1121628 w 1747934"/>
                <a:gd name="connsiteY12" fmla="*/ 301514 h 615631"/>
                <a:gd name="connsiteX13" fmla="*/ 1119452 w 1747934"/>
                <a:gd name="connsiteY13" fmla="*/ 300613 h 615631"/>
                <a:gd name="connsiteX14" fmla="*/ 1119363 w 1747934"/>
                <a:gd name="connsiteY14" fmla="*/ 299937 h 615631"/>
                <a:gd name="connsiteX15" fmla="*/ 1103752 w 1747934"/>
                <a:gd name="connsiteY15" fmla="*/ 287958 h 615631"/>
                <a:gd name="connsiteX0" fmla="*/ 1103752 w 1747934"/>
                <a:gd name="connsiteY0" fmla="*/ 287958 h 610037"/>
                <a:gd name="connsiteX1" fmla="*/ 32371 w 1747934"/>
                <a:gd name="connsiteY1" fmla="*/ 882 h 610037"/>
                <a:gd name="connsiteX2" fmla="*/ 882 w 1747934"/>
                <a:gd name="connsiteY2" fmla="*/ 19062 h 610037"/>
                <a:gd name="connsiteX3" fmla="*/ 19062 w 1747934"/>
                <a:gd name="connsiteY3" fmla="*/ 50550 h 610037"/>
                <a:gd name="connsiteX4" fmla="*/ 1090444 w 1747934"/>
                <a:gd name="connsiteY4" fmla="*/ 337626 h 610037"/>
                <a:gd name="connsiteX5" fmla="*/ 1092776 w 1747934"/>
                <a:gd name="connsiteY5" fmla="*/ 337319 h 610037"/>
                <a:gd name="connsiteX6" fmla="*/ 1319470 w 1747934"/>
                <a:gd name="connsiteY6" fmla="*/ 564014 h 610037"/>
                <a:gd name="connsiteX7" fmla="*/ 1165843 w 1747934"/>
                <a:gd name="connsiteY7" fmla="*/ 566150 h 610037"/>
                <a:gd name="connsiteX8" fmla="*/ 1213243 w 1747934"/>
                <a:gd name="connsiteY8" fmla="*/ 610037 h 610037"/>
                <a:gd name="connsiteX9" fmla="*/ 1697320 w 1747934"/>
                <a:gd name="connsiteY9" fmla="*/ 609992 h 610037"/>
                <a:gd name="connsiteX10" fmla="*/ 1697320 w 1747934"/>
                <a:gd name="connsiteY10" fmla="*/ 564014 h 610037"/>
                <a:gd name="connsiteX11" fmla="*/ 1380068 w 1747934"/>
                <a:gd name="connsiteY11" fmla="*/ 564014 h 610037"/>
                <a:gd name="connsiteX12" fmla="*/ 1121628 w 1747934"/>
                <a:gd name="connsiteY12" fmla="*/ 301514 h 610037"/>
                <a:gd name="connsiteX13" fmla="*/ 1119452 w 1747934"/>
                <a:gd name="connsiteY13" fmla="*/ 300613 h 610037"/>
                <a:gd name="connsiteX14" fmla="*/ 1119363 w 1747934"/>
                <a:gd name="connsiteY14" fmla="*/ 299937 h 610037"/>
                <a:gd name="connsiteX15" fmla="*/ 1103752 w 1747934"/>
                <a:gd name="connsiteY15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19452 w 1697320"/>
                <a:gd name="connsiteY13" fmla="*/ 300613 h 610037"/>
                <a:gd name="connsiteX14" fmla="*/ 1119363 w 1697320"/>
                <a:gd name="connsiteY14" fmla="*/ 299937 h 610037"/>
                <a:gd name="connsiteX15" fmla="*/ 1103752 w 1697320"/>
                <a:gd name="connsiteY15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19452 w 1697320"/>
                <a:gd name="connsiteY13" fmla="*/ 300613 h 610037"/>
                <a:gd name="connsiteX14" fmla="*/ 1103752 w 1697320"/>
                <a:gd name="connsiteY14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03752 w 1697320"/>
                <a:gd name="connsiteY13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03752 w 1697320"/>
                <a:gd name="connsiteY12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319470 w 1697320"/>
                <a:gd name="connsiteY5" fmla="*/ 564014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72660 w 1697320"/>
                <a:gd name="connsiteY4" fmla="*/ 330396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61160 w 1697320"/>
                <a:gd name="connsiteY4" fmla="*/ 327314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7320" h="610037">
                  <a:moveTo>
                    <a:pt x="1103752" y="287958"/>
                  </a:moveTo>
                  <a:lnTo>
                    <a:pt x="32371" y="882"/>
                  </a:lnTo>
                  <a:cubicBezTo>
                    <a:pt x="18655" y="-2793"/>
                    <a:pt x="4557" y="5346"/>
                    <a:pt x="882" y="19062"/>
                  </a:cubicBezTo>
                  <a:cubicBezTo>
                    <a:pt x="-2793" y="32777"/>
                    <a:pt x="5347" y="46875"/>
                    <a:pt x="19062" y="50550"/>
                  </a:cubicBezTo>
                  <a:lnTo>
                    <a:pt x="1061160" y="327314"/>
                  </a:lnTo>
                  <a:lnTo>
                    <a:pt x="1304437" y="564916"/>
                  </a:lnTo>
                  <a:lnTo>
                    <a:pt x="1165843" y="566150"/>
                  </a:lnTo>
                  <a:lnTo>
                    <a:pt x="1213243" y="610037"/>
                  </a:lnTo>
                  <a:lnTo>
                    <a:pt x="1697320" y="609992"/>
                  </a:lnTo>
                  <a:lnTo>
                    <a:pt x="1697320" y="564014"/>
                  </a:lnTo>
                  <a:lnTo>
                    <a:pt x="1380068" y="564014"/>
                  </a:lnTo>
                  <a:lnTo>
                    <a:pt x="1103752" y="2879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7DF7C7B0-AB53-21C7-0B6B-4B8C19B3EC22}"/>
                </a:ext>
              </a:extLst>
            </p:cNvPr>
            <p:cNvGrpSpPr/>
            <p:nvPr/>
          </p:nvGrpSpPr>
          <p:grpSpPr>
            <a:xfrm>
              <a:off x="962346" y="3147464"/>
              <a:ext cx="2132755" cy="2122990"/>
              <a:chOff x="962346" y="3147464"/>
              <a:chExt cx="2132755" cy="2122990"/>
            </a:xfrm>
          </p:grpSpPr>
          <p:grpSp>
            <p:nvGrpSpPr>
              <p:cNvPr id="302" name="Group 264">
                <a:extLst>
                  <a:ext uri="{FF2B5EF4-FFF2-40B4-BE49-F238E27FC236}">
                    <a16:creationId xmlns:a16="http://schemas.microsoft.com/office/drawing/2014/main" id="{B78D2923-18B1-2ACE-DD3E-F94F9C249D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2466" flipH="1">
                <a:off x="962346" y="3149385"/>
                <a:ext cx="2119908" cy="2121069"/>
                <a:chOff x="3575" y="1632"/>
                <a:chExt cx="1105" cy="1104"/>
              </a:xfrm>
            </p:grpSpPr>
            <p:grpSp>
              <p:nvGrpSpPr>
                <p:cNvPr id="322" name="Group 265">
                  <a:extLst>
                    <a:ext uri="{FF2B5EF4-FFF2-40B4-BE49-F238E27FC236}">
                      <a16:creationId xmlns:a16="http://schemas.microsoft.com/office/drawing/2014/main" id="{6BA03DA4-5179-9EF3-A8DF-115EB938779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38" name="Line 266">
                    <a:extLst>
                      <a:ext uri="{FF2B5EF4-FFF2-40B4-BE49-F238E27FC236}">
                        <a16:creationId xmlns:a16="http://schemas.microsoft.com/office/drawing/2014/main" id="{F8C4617E-E63B-D13D-1DCF-B1AD8A57108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9" name="Line 267">
                    <a:extLst>
                      <a:ext uri="{FF2B5EF4-FFF2-40B4-BE49-F238E27FC236}">
                        <a16:creationId xmlns:a16="http://schemas.microsoft.com/office/drawing/2014/main" id="{A50BC621-FF24-5C67-0C87-857B3F47800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23" name="Group 268">
                  <a:extLst>
                    <a:ext uri="{FF2B5EF4-FFF2-40B4-BE49-F238E27FC236}">
                      <a16:creationId xmlns:a16="http://schemas.microsoft.com/office/drawing/2014/main" id="{4BE0B845-F3B6-F5B1-0D9E-6D698A92CB6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36" name="Line 269">
                    <a:extLst>
                      <a:ext uri="{FF2B5EF4-FFF2-40B4-BE49-F238E27FC236}">
                        <a16:creationId xmlns:a16="http://schemas.microsoft.com/office/drawing/2014/main" id="{30FB81BF-619C-9E9F-61F9-A03B288DE2A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7" name="Line 270">
                    <a:extLst>
                      <a:ext uri="{FF2B5EF4-FFF2-40B4-BE49-F238E27FC236}">
                        <a16:creationId xmlns:a16="http://schemas.microsoft.com/office/drawing/2014/main" id="{37A057CE-FA1D-43B8-802A-7D800914753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24" name="Group 271">
                  <a:extLst>
                    <a:ext uri="{FF2B5EF4-FFF2-40B4-BE49-F238E27FC236}">
                      <a16:creationId xmlns:a16="http://schemas.microsoft.com/office/drawing/2014/main" id="{2511C4AE-73F0-F142-AA5E-666B93EAE4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34" name="Line 272">
                    <a:extLst>
                      <a:ext uri="{FF2B5EF4-FFF2-40B4-BE49-F238E27FC236}">
                        <a16:creationId xmlns:a16="http://schemas.microsoft.com/office/drawing/2014/main" id="{5625B99F-852F-97D8-DE64-1611946E8B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5" name="Line 273">
                    <a:extLst>
                      <a:ext uri="{FF2B5EF4-FFF2-40B4-BE49-F238E27FC236}">
                        <a16:creationId xmlns:a16="http://schemas.microsoft.com/office/drawing/2014/main" id="{4843E0A9-21AA-E2DA-5855-08BE1ABA988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25" name="Group 274">
                  <a:extLst>
                    <a:ext uri="{FF2B5EF4-FFF2-40B4-BE49-F238E27FC236}">
                      <a16:creationId xmlns:a16="http://schemas.microsoft.com/office/drawing/2014/main" id="{60B7DDA1-DC57-B556-1683-EE958C777D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32" name="Line 275">
                    <a:extLst>
                      <a:ext uri="{FF2B5EF4-FFF2-40B4-BE49-F238E27FC236}">
                        <a16:creationId xmlns:a16="http://schemas.microsoft.com/office/drawing/2014/main" id="{2D78B073-223A-1634-0DDA-A9560746FD8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3" name="Line 276">
                    <a:extLst>
                      <a:ext uri="{FF2B5EF4-FFF2-40B4-BE49-F238E27FC236}">
                        <a16:creationId xmlns:a16="http://schemas.microsoft.com/office/drawing/2014/main" id="{6E2C02DE-AD6E-4CA9-AA7C-67E01A6F547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26" name="Group 277">
                  <a:extLst>
                    <a:ext uri="{FF2B5EF4-FFF2-40B4-BE49-F238E27FC236}">
                      <a16:creationId xmlns:a16="http://schemas.microsoft.com/office/drawing/2014/main" id="{EBF4D38C-2397-B0DC-6EDE-0A309C38A3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30" name="Line 278">
                    <a:extLst>
                      <a:ext uri="{FF2B5EF4-FFF2-40B4-BE49-F238E27FC236}">
                        <a16:creationId xmlns:a16="http://schemas.microsoft.com/office/drawing/2014/main" id="{1F5F65E1-3D6F-A75E-5930-59AE3875178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31" name="Line 279">
                    <a:extLst>
                      <a:ext uri="{FF2B5EF4-FFF2-40B4-BE49-F238E27FC236}">
                        <a16:creationId xmlns:a16="http://schemas.microsoft.com/office/drawing/2014/main" id="{CA6F0848-E704-01EE-D9FC-AEA1C3ACA7F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27" name="Group 280">
                  <a:extLst>
                    <a:ext uri="{FF2B5EF4-FFF2-40B4-BE49-F238E27FC236}">
                      <a16:creationId xmlns:a16="http://schemas.microsoft.com/office/drawing/2014/main" id="{8B1EC1B0-9572-5812-88F8-8C618C4B832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28" name="Line 281">
                    <a:extLst>
                      <a:ext uri="{FF2B5EF4-FFF2-40B4-BE49-F238E27FC236}">
                        <a16:creationId xmlns:a16="http://schemas.microsoft.com/office/drawing/2014/main" id="{E6BBC2DC-A401-86DC-76BC-3F8D97AD61D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9" name="Line 282">
                    <a:extLst>
                      <a:ext uri="{FF2B5EF4-FFF2-40B4-BE49-F238E27FC236}">
                        <a16:creationId xmlns:a16="http://schemas.microsoft.com/office/drawing/2014/main" id="{22652A31-D4F1-9AD3-0A77-F09C8A1B3C2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3" name="Group 305">
                <a:extLst>
                  <a:ext uri="{FF2B5EF4-FFF2-40B4-BE49-F238E27FC236}">
                    <a16:creationId xmlns:a16="http://schemas.microsoft.com/office/drawing/2014/main" id="{96E421AA-E5F6-E8E5-4B9C-730F940D75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75193" y="3147464"/>
                <a:ext cx="2119908" cy="2122990"/>
                <a:chOff x="3575" y="1631"/>
                <a:chExt cx="1105" cy="1105"/>
              </a:xfrm>
            </p:grpSpPr>
            <p:grpSp>
              <p:nvGrpSpPr>
                <p:cNvPr id="304" name="Group 306">
                  <a:extLst>
                    <a:ext uri="{FF2B5EF4-FFF2-40B4-BE49-F238E27FC236}">
                      <a16:creationId xmlns:a16="http://schemas.microsoft.com/office/drawing/2014/main" id="{7BCD58BF-0873-7E11-B2FA-DC975A29722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20" name="Line 307">
                    <a:extLst>
                      <a:ext uri="{FF2B5EF4-FFF2-40B4-BE49-F238E27FC236}">
                        <a16:creationId xmlns:a16="http://schemas.microsoft.com/office/drawing/2014/main" id="{8E472E30-69AF-3213-6B80-42915EB54DD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21" name="Line 308">
                    <a:extLst>
                      <a:ext uri="{FF2B5EF4-FFF2-40B4-BE49-F238E27FC236}">
                        <a16:creationId xmlns:a16="http://schemas.microsoft.com/office/drawing/2014/main" id="{13BFB601-7478-721E-D08F-919404A18A8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05" name="Group 309">
                  <a:extLst>
                    <a:ext uri="{FF2B5EF4-FFF2-40B4-BE49-F238E27FC236}">
                      <a16:creationId xmlns:a16="http://schemas.microsoft.com/office/drawing/2014/main" id="{3FAFA66E-A38C-1798-0B23-7FEF153DE11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18" name="Line 310">
                    <a:extLst>
                      <a:ext uri="{FF2B5EF4-FFF2-40B4-BE49-F238E27FC236}">
                        <a16:creationId xmlns:a16="http://schemas.microsoft.com/office/drawing/2014/main" id="{132D303B-0372-58B1-034F-D054825F549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19" name="Line 311">
                    <a:extLst>
                      <a:ext uri="{FF2B5EF4-FFF2-40B4-BE49-F238E27FC236}">
                        <a16:creationId xmlns:a16="http://schemas.microsoft.com/office/drawing/2014/main" id="{FE7B5E8E-7653-C8FE-C434-3320BAFC299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06" name="Group 312">
                  <a:extLst>
                    <a:ext uri="{FF2B5EF4-FFF2-40B4-BE49-F238E27FC236}">
                      <a16:creationId xmlns:a16="http://schemas.microsoft.com/office/drawing/2014/main" id="{1D7F61C2-8940-B387-886C-98AC9AEF277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16" name="Line 313">
                    <a:extLst>
                      <a:ext uri="{FF2B5EF4-FFF2-40B4-BE49-F238E27FC236}">
                        <a16:creationId xmlns:a16="http://schemas.microsoft.com/office/drawing/2014/main" id="{126D5B41-88CE-6D00-6CCC-1342CCE8302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17" name="Line 314">
                    <a:extLst>
                      <a:ext uri="{FF2B5EF4-FFF2-40B4-BE49-F238E27FC236}">
                        <a16:creationId xmlns:a16="http://schemas.microsoft.com/office/drawing/2014/main" id="{D5B69929-6C39-DF3C-C75C-F093F1D93F7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07" name="Group 315">
                  <a:extLst>
                    <a:ext uri="{FF2B5EF4-FFF2-40B4-BE49-F238E27FC236}">
                      <a16:creationId xmlns:a16="http://schemas.microsoft.com/office/drawing/2014/main" id="{267DF657-4E46-C7FF-C45B-9FBA1346A8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14" name="Line 316">
                    <a:extLst>
                      <a:ext uri="{FF2B5EF4-FFF2-40B4-BE49-F238E27FC236}">
                        <a16:creationId xmlns:a16="http://schemas.microsoft.com/office/drawing/2014/main" id="{C4DDEE3D-5B79-DC99-DEA2-E6BB3962F51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15" name="Line 317">
                    <a:extLst>
                      <a:ext uri="{FF2B5EF4-FFF2-40B4-BE49-F238E27FC236}">
                        <a16:creationId xmlns:a16="http://schemas.microsoft.com/office/drawing/2014/main" id="{07D14F3B-1CC5-5D58-D159-71B23BBFD69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08" name="Group 318">
                  <a:extLst>
                    <a:ext uri="{FF2B5EF4-FFF2-40B4-BE49-F238E27FC236}">
                      <a16:creationId xmlns:a16="http://schemas.microsoft.com/office/drawing/2014/main" id="{C3A9067A-E034-D89E-F94D-133DF617D91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12" name="Line 319">
                    <a:extLst>
                      <a:ext uri="{FF2B5EF4-FFF2-40B4-BE49-F238E27FC236}">
                        <a16:creationId xmlns:a16="http://schemas.microsoft.com/office/drawing/2014/main" id="{E97FA248-3C55-AE1E-DCF1-70A9CEC2587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13" name="Line 320">
                    <a:extLst>
                      <a:ext uri="{FF2B5EF4-FFF2-40B4-BE49-F238E27FC236}">
                        <a16:creationId xmlns:a16="http://schemas.microsoft.com/office/drawing/2014/main" id="{CD34AD8A-5079-FD4F-8B74-1A1F173BA4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309" name="Group 321">
                  <a:extLst>
                    <a:ext uri="{FF2B5EF4-FFF2-40B4-BE49-F238E27FC236}">
                      <a16:creationId xmlns:a16="http://schemas.microsoft.com/office/drawing/2014/main" id="{072C92F7-0F9F-8D19-CAD8-543B6682EE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5"/>
                  <a:ext cx="1104" cy="1056"/>
                  <a:chOff x="3567" y="1680"/>
                  <a:chExt cx="1104" cy="1056"/>
                </a:xfrm>
              </p:grpSpPr>
              <p:sp>
                <p:nvSpPr>
                  <p:cNvPr id="310" name="Line 322">
                    <a:extLst>
                      <a:ext uri="{FF2B5EF4-FFF2-40B4-BE49-F238E27FC236}">
                        <a16:creationId xmlns:a16="http://schemas.microsoft.com/office/drawing/2014/main" id="{34D2D178-262F-E0C4-450F-1507A13389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11" name="Line 323">
                    <a:extLst>
                      <a:ext uri="{FF2B5EF4-FFF2-40B4-BE49-F238E27FC236}">
                        <a16:creationId xmlns:a16="http://schemas.microsoft.com/office/drawing/2014/main" id="{106D2630-61C3-C63C-7E3D-8467E4070D2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7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242" name="Oval 324">
              <a:extLst>
                <a:ext uri="{FF2B5EF4-FFF2-40B4-BE49-F238E27FC236}">
                  <a16:creationId xmlns:a16="http://schemas.microsoft.com/office/drawing/2014/main" id="{FABF0B8C-4814-5C85-8F84-818A28D03E6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88895" y="3942108"/>
              <a:ext cx="462525" cy="46277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8F18BFD2-2A1B-0EB3-33B0-26D66EAB2615}"/>
                </a:ext>
              </a:extLst>
            </p:cNvPr>
            <p:cNvGrpSpPr/>
            <p:nvPr/>
          </p:nvGrpSpPr>
          <p:grpSpPr>
            <a:xfrm>
              <a:off x="4512656" y="3149385"/>
              <a:ext cx="2158451" cy="2129639"/>
              <a:chOff x="4512656" y="3149385"/>
              <a:chExt cx="2158451" cy="2129639"/>
            </a:xfrm>
          </p:grpSpPr>
          <p:grpSp>
            <p:nvGrpSpPr>
              <p:cNvPr id="264" name="Group 283">
                <a:extLst>
                  <a:ext uri="{FF2B5EF4-FFF2-40B4-BE49-F238E27FC236}">
                    <a16:creationId xmlns:a16="http://schemas.microsoft.com/office/drawing/2014/main" id="{46A8B905-DF92-9F53-B1B3-AE176F0C4F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2466" flipH="1">
                <a:off x="4512656" y="3149385"/>
                <a:ext cx="2119908" cy="2121069"/>
                <a:chOff x="3575" y="1632"/>
                <a:chExt cx="1105" cy="1104"/>
              </a:xfrm>
            </p:grpSpPr>
            <p:grpSp>
              <p:nvGrpSpPr>
                <p:cNvPr id="284" name="Group 284">
                  <a:extLst>
                    <a:ext uri="{FF2B5EF4-FFF2-40B4-BE49-F238E27FC236}">
                      <a16:creationId xmlns:a16="http://schemas.microsoft.com/office/drawing/2014/main" id="{880F5B78-87E8-B797-721F-2EB9557D0D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00" name="Line 285">
                    <a:extLst>
                      <a:ext uri="{FF2B5EF4-FFF2-40B4-BE49-F238E27FC236}">
                        <a16:creationId xmlns:a16="http://schemas.microsoft.com/office/drawing/2014/main" id="{844BDB6B-B128-D436-3AF0-E16FD727DB6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301" name="Line 286">
                    <a:extLst>
                      <a:ext uri="{FF2B5EF4-FFF2-40B4-BE49-F238E27FC236}">
                        <a16:creationId xmlns:a16="http://schemas.microsoft.com/office/drawing/2014/main" id="{ABF25448-F2CD-5238-0C17-A6A7C8CBEF0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85" name="Group 287">
                  <a:extLst>
                    <a:ext uri="{FF2B5EF4-FFF2-40B4-BE49-F238E27FC236}">
                      <a16:creationId xmlns:a16="http://schemas.microsoft.com/office/drawing/2014/main" id="{2FC980A9-304A-315E-C890-AFDAA74911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98" name="Line 288">
                    <a:extLst>
                      <a:ext uri="{FF2B5EF4-FFF2-40B4-BE49-F238E27FC236}">
                        <a16:creationId xmlns:a16="http://schemas.microsoft.com/office/drawing/2014/main" id="{85E8135C-FD25-917B-A656-0AF1F74C7E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99" name="Line 289">
                    <a:extLst>
                      <a:ext uri="{FF2B5EF4-FFF2-40B4-BE49-F238E27FC236}">
                        <a16:creationId xmlns:a16="http://schemas.microsoft.com/office/drawing/2014/main" id="{CC8ED1B6-FF87-3DCC-6B20-76A4729F64A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86" name="Group 290">
                  <a:extLst>
                    <a:ext uri="{FF2B5EF4-FFF2-40B4-BE49-F238E27FC236}">
                      <a16:creationId xmlns:a16="http://schemas.microsoft.com/office/drawing/2014/main" id="{46311BEF-8F23-1B2F-5F5C-29924C958D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96" name="Line 291">
                    <a:extLst>
                      <a:ext uri="{FF2B5EF4-FFF2-40B4-BE49-F238E27FC236}">
                        <a16:creationId xmlns:a16="http://schemas.microsoft.com/office/drawing/2014/main" id="{FBEAC6D0-A01A-75BD-ACF1-C634D69375F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97" name="Line 292">
                    <a:extLst>
                      <a:ext uri="{FF2B5EF4-FFF2-40B4-BE49-F238E27FC236}">
                        <a16:creationId xmlns:a16="http://schemas.microsoft.com/office/drawing/2014/main" id="{428B955F-4BBB-10C9-CCE5-651BAA39A0C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87" name="Group 293">
                  <a:extLst>
                    <a:ext uri="{FF2B5EF4-FFF2-40B4-BE49-F238E27FC236}">
                      <a16:creationId xmlns:a16="http://schemas.microsoft.com/office/drawing/2014/main" id="{D1704917-252D-027F-D769-8CEE8787100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94" name="Line 294">
                    <a:extLst>
                      <a:ext uri="{FF2B5EF4-FFF2-40B4-BE49-F238E27FC236}">
                        <a16:creationId xmlns:a16="http://schemas.microsoft.com/office/drawing/2014/main" id="{295AD2DF-52BC-FEF7-0345-084B49CA290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95" name="Line 295">
                    <a:extLst>
                      <a:ext uri="{FF2B5EF4-FFF2-40B4-BE49-F238E27FC236}">
                        <a16:creationId xmlns:a16="http://schemas.microsoft.com/office/drawing/2014/main" id="{A35851F1-C5F6-C782-B586-1884EC9984D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88" name="Group 296">
                  <a:extLst>
                    <a:ext uri="{FF2B5EF4-FFF2-40B4-BE49-F238E27FC236}">
                      <a16:creationId xmlns:a16="http://schemas.microsoft.com/office/drawing/2014/main" id="{6C0F38C8-11A4-7292-C5F3-559C77C3AC0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92" name="Line 297">
                    <a:extLst>
                      <a:ext uri="{FF2B5EF4-FFF2-40B4-BE49-F238E27FC236}">
                        <a16:creationId xmlns:a16="http://schemas.microsoft.com/office/drawing/2014/main" id="{B47BFB8D-026A-1904-A5B8-13BF5445441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93" name="Line 298">
                    <a:extLst>
                      <a:ext uri="{FF2B5EF4-FFF2-40B4-BE49-F238E27FC236}">
                        <a16:creationId xmlns:a16="http://schemas.microsoft.com/office/drawing/2014/main" id="{859CF5BA-D7DD-1394-53FE-C2D4CB1D355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89" name="Group 299">
                  <a:extLst>
                    <a:ext uri="{FF2B5EF4-FFF2-40B4-BE49-F238E27FC236}">
                      <a16:creationId xmlns:a16="http://schemas.microsoft.com/office/drawing/2014/main" id="{4F46AD78-FD08-55E2-52EC-787132AEA6E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90" name="Line 300">
                    <a:extLst>
                      <a:ext uri="{FF2B5EF4-FFF2-40B4-BE49-F238E27FC236}">
                        <a16:creationId xmlns:a16="http://schemas.microsoft.com/office/drawing/2014/main" id="{8D9CF0B8-2ECE-DF72-E402-8C59ADFBA9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91" name="Line 301">
                    <a:extLst>
                      <a:ext uri="{FF2B5EF4-FFF2-40B4-BE49-F238E27FC236}">
                        <a16:creationId xmlns:a16="http://schemas.microsoft.com/office/drawing/2014/main" id="{8248815F-E09D-7F91-4D25-C459B5D9452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65" name="Group 326">
                <a:extLst>
                  <a:ext uri="{FF2B5EF4-FFF2-40B4-BE49-F238E27FC236}">
                    <a16:creationId xmlns:a16="http://schemas.microsoft.com/office/drawing/2014/main" id="{E385A15D-3F49-76FB-0A69-41AB1D269D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551199" y="3162240"/>
                <a:ext cx="2119908" cy="2116784"/>
                <a:chOff x="3575" y="1632"/>
                <a:chExt cx="1105" cy="1104"/>
              </a:xfrm>
            </p:grpSpPr>
            <p:grpSp>
              <p:nvGrpSpPr>
                <p:cNvPr id="266" name="Group 327">
                  <a:extLst>
                    <a:ext uri="{FF2B5EF4-FFF2-40B4-BE49-F238E27FC236}">
                      <a16:creationId xmlns:a16="http://schemas.microsoft.com/office/drawing/2014/main" id="{71F15CFB-EECE-86B3-859C-0227514473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82" name="Line 328">
                    <a:extLst>
                      <a:ext uri="{FF2B5EF4-FFF2-40B4-BE49-F238E27FC236}">
                        <a16:creationId xmlns:a16="http://schemas.microsoft.com/office/drawing/2014/main" id="{4B493948-7C01-9AF1-1A5F-828F5290FCC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83" name="Line 329">
                    <a:extLst>
                      <a:ext uri="{FF2B5EF4-FFF2-40B4-BE49-F238E27FC236}">
                        <a16:creationId xmlns:a16="http://schemas.microsoft.com/office/drawing/2014/main" id="{969DD504-6301-E431-9F1C-CBD39568396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67" name="Group 330">
                  <a:extLst>
                    <a:ext uri="{FF2B5EF4-FFF2-40B4-BE49-F238E27FC236}">
                      <a16:creationId xmlns:a16="http://schemas.microsoft.com/office/drawing/2014/main" id="{0680ED63-75F7-738F-6AF0-4D2CCF7F5F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80" name="Line 331">
                    <a:extLst>
                      <a:ext uri="{FF2B5EF4-FFF2-40B4-BE49-F238E27FC236}">
                        <a16:creationId xmlns:a16="http://schemas.microsoft.com/office/drawing/2014/main" id="{4D441529-5E63-3114-7AF0-D9109ABEC7D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81" name="Line 332">
                    <a:extLst>
                      <a:ext uri="{FF2B5EF4-FFF2-40B4-BE49-F238E27FC236}">
                        <a16:creationId xmlns:a16="http://schemas.microsoft.com/office/drawing/2014/main" id="{8A119BB6-2EFF-6B54-E210-1C637D8B17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68" name="Group 333">
                  <a:extLst>
                    <a:ext uri="{FF2B5EF4-FFF2-40B4-BE49-F238E27FC236}">
                      <a16:creationId xmlns:a16="http://schemas.microsoft.com/office/drawing/2014/main" id="{CA415CE5-8EB5-5FFD-AEE6-14F460A5BC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78" name="Line 334">
                    <a:extLst>
                      <a:ext uri="{FF2B5EF4-FFF2-40B4-BE49-F238E27FC236}">
                        <a16:creationId xmlns:a16="http://schemas.microsoft.com/office/drawing/2014/main" id="{5C79AC9B-3642-7ADF-E23E-2235D675CEB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79" name="Line 335">
                    <a:extLst>
                      <a:ext uri="{FF2B5EF4-FFF2-40B4-BE49-F238E27FC236}">
                        <a16:creationId xmlns:a16="http://schemas.microsoft.com/office/drawing/2014/main" id="{55553AC5-FB63-2814-358C-C665D645E53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69" name="Group 336">
                  <a:extLst>
                    <a:ext uri="{FF2B5EF4-FFF2-40B4-BE49-F238E27FC236}">
                      <a16:creationId xmlns:a16="http://schemas.microsoft.com/office/drawing/2014/main" id="{61DFC08F-D190-CAF1-C93A-AD0254E3A9D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76" name="Line 337">
                    <a:extLst>
                      <a:ext uri="{FF2B5EF4-FFF2-40B4-BE49-F238E27FC236}">
                        <a16:creationId xmlns:a16="http://schemas.microsoft.com/office/drawing/2014/main" id="{683695C6-2D9B-D562-A6F3-FD80ACD268F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77" name="Line 338">
                    <a:extLst>
                      <a:ext uri="{FF2B5EF4-FFF2-40B4-BE49-F238E27FC236}">
                        <a16:creationId xmlns:a16="http://schemas.microsoft.com/office/drawing/2014/main" id="{C6E5303A-84D9-A13E-B2F6-5A3C8D90641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70" name="Group 339">
                  <a:extLst>
                    <a:ext uri="{FF2B5EF4-FFF2-40B4-BE49-F238E27FC236}">
                      <a16:creationId xmlns:a16="http://schemas.microsoft.com/office/drawing/2014/main" id="{939425B1-B2B9-C0EF-877A-EE6375C53FA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74" name="Line 340">
                    <a:extLst>
                      <a:ext uri="{FF2B5EF4-FFF2-40B4-BE49-F238E27FC236}">
                        <a16:creationId xmlns:a16="http://schemas.microsoft.com/office/drawing/2014/main" id="{AFDF13C7-D4E7-59DA-FD3A-85994AF346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75" name="Line 341">
                    <a:extLst>
                      <a:ext uri="{FF2B5EF4-FFF2-40B4-BE49-F238E27FC236}">
                        <a16:creationId xmlns:a16="http://schemas.microsoft.com/office/drawing/2014/main" id="{F803AC42-6B94-AC8F-E0C4-16F09985D0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71" name="Group 342">
                  <a:extLst>
                    <a:ext uri="{FF2B5EF4-FFF2-40B4-BE49-F238E27FC236}">
                      <a16:creationId xmlns:a16="http://schemas.microsoft.com/office/drawing/2014/main" id="{7EEB4FEB-7877-2F13-6072-0A99BBEF2DF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72" name="Line 343">
                    <a:extLst>
                      <a:ext uri="{FF2B5EF4-FFF2-40B4-BE49-F238E27FC236}">
                        <a16:creationId xmlns:a16="http://schemas.microsoft.com/office/drawing/2014/main" id="{258921EC-6586-A78A-9E41-9B960B99A49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73" name="Line 344">
                    <a:extLst>
                      <a:ext uri="{FF2B5EF4-FFF2-40B4-BE49-F238E27FC236}">
                        <a16:creationId xmlns:a16="http://schemas.microsoft.com/office/drawing/2014/main" id="{20681E00-2BC2-6684-B589-038724BE3F4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244" name="AutoShape 345">
              <a:extLst>
                <a:ext uri="{FF2B5EF4-FFF2-40B4-BE49-F238E27FC236}">
                  <a16:creationId xmlns:a16="http://schemas.microsoft.com/office/drawing/2014/main" id="{40E98BF7-ED09-F458-3428-FCD65612280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8084" y="3115105"/>
              <a:ext cx="2209843" cy="2211054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5" name="AutoShape 346">
              <a:extLst>
                <a:ext uri="{FF2B5EF4-FFF2-40B4-BE49-F238E27FC236}">
                  <a16:creationId xmlns:a16="http://schemas.microsoft.com/office/drawing/2014/main" id="{D6DA6320-DC4B-3876-8691-E04D83CDA18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04090" y="3115105"/>
              <a:ext cx="2209843" cy="2211054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6" name="AutoShape 347">
              <a:extLst>
                <a:ext uri="{FF2B5EF4-FFF2-40B4-BE49-F238E27FC236}">
                  <a16:creationId xmlns:a16="http://schemas.microsoft.com/office/drawing/2014/main" id="{3CD8868A-B1B2-21CE-CD2E-C9BCC87614B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8084" y="3115105"/>
              <a:ext cx="2209843" cy="2211054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7" name="AutoShape 348">
              <a:extLst>
                <a:ext uri="{FF2B5EF4-FFF2-40B4-BE49-F238E27FC236}">
                  <a16:creationId xmlns:a16="http://schemas.microsoft.com/office/drawing/2014/main" id="{A82C4881-FEDE-43CE-B79F-70D3F8995BB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04090" y="3115105"/>
              <a:ext cx="2209843" cy="2211054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8" name="AutoShape 349">
              <a:extLst>
                <a:ext uri="{FF2B5EF4-FFF2-40B4-BE49-F238E27FC236}">
                  <a16:creationId xmlns:a16="http://schemas.microsoft.com/office/drawing/2014/main" id="{48E32A3A-2EF9-DA48-A416-4C33E78F43B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27002" y="3037975"/>
              <a:ext cx="2364018" cy="2365314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49" name="AutoShape 350">
              <a:extLst>
                <a:ext uri="{FF2B5EF4-FFF2-40B4-BE49-F238E27FC236}">
                  <a16:creationId xmlns:a16="http://schemas.microsoft.com/office/drawing/2014/main" id="{2F85F021-2075-8CEC-FDFD-FF24114723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850996" y="3037975"/>
              <a:ext cx="2364018" cy="2365314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133C1B55-1BC2-DA10-EAA6-05EC98C5A0C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43056" y="2057604"/>
              <a:ext cx="2758143" cy="2234352"/>
            </a:xfrm>
            <a:custGeom>
              <a:avLst/>
              <a:gdLst>
                <a:gd name="connsiteX0" fmla="*/ 1869819 w 2758143"/>
                <a:gd name="connsiteY0" fmla="*/ 0 h 2234352"/>
                <a:gd name="connsiteX1" fmla="*/ 1809220 w 2758143"/>
                <a:gd name="connsiteY1" fmla="*/ 25101 h 2234352"/>
                <a:gd name="connsiteX2" fmla="*/ 1688155 w 2758143"/>
                <a:gd name="connsiteY2" fmla="*/ 146166 h 2234352"/>
                <a:gd name="connsiteX3" fmla="*/ 1659805 w 2758143"/>
                <a:gd name="connsiteY3" fmla="*/ 267589 h 2234352"/>
                <a:gd name="connsiteX4" fmla="*/ 1896622 w 2758143"/>
                <a:gd name="connsiteY4" fmla="*/ 743054 h 2234352"/>
                <a:gd name="connsiteX5" fmla="*/ 1919623 w 2758143"/>
                <a:gd name="connsiteY5" fmla="*/ 788372 h 2234352"/>
                <a:gd name="connsiteX6" fmla="*/ 1066456 w 2758143"/>
                <a:gd name="connsiteY6" fmla="*/ 1527783 h 2234352"/>
                <a:gd name="connsiteX7" fmla="*/ 1063635 w 2758143"/>
                <a:gd name="connsiteY7" fmla="*/ 1526615 h 2234352"/>
                <a:gd name="connsiteX8" fmla="*/ 333878 w 2758143"/>
                <a:gd name="connsiteY8" fmla="*/ 1526615 h 2234352"/>
                <a:gd name="connsiteX9" fmla="*/ 106369 w 2758143"/>
                <a:gd name="connsiteY9" fmla="*/ 677541 h 2234352"/>
                <a:gd name="connsiteX10" fmla="*/ 84022 w 2758143"/>
                <a:gd name="connsiteY10" fmla="*/ 664640 h 2234352"/>
                <a:gd name="connsiteX11" fmla="*/ 13528 w 2758143"/>
                <a:gd name="connsiteY11" fmla="*/ 683528 h 2234352"/>
                <a:gd name="connsiteX12" fmla="*/ 626 w 2758143"/>
                <a:gd name="connsiteY12" fmla="*/ 705875 h 2234352"/>
                <a:gd name="connsiteX13" fmla="*/ 328800 w 2758143"/>
                <a:gd name="connsiteY13" fmla="*/ 1930638 h 2234352"/>
                <a:gd name="connsiteX14" fmla="*/ 351147 w 2758143"/>
                <a:gd name="connsiteY14" fmla="*/ 1943539 h 2234352"/>
                <a:gd name="connsiteX15" fmla="*/ 421641 w 2758143"/>
                <a:gd name="connsiteY15" fmla="*/ 1924651 h 2234352"/>
                <a:gd name="connsiteX16" fmla="*/ 434543 w 2758143"/>
                <a:gd name="connsiteY16" fmla="*/ 1902304 h 2234352"/>
                <a:gd name="connsiteX17" fmla="*/ 348270 w 2758143"/>
                <a:gd name="connsiteY17" fmla="*/ 1580328 h 2234352"/>
                <a:gd name="connsiteX18" fmla="*/ 1005826 w 2758143"/>
                <a:gd name="connsiteY18" fmla="*/ 1580329 h 2234352"/>
                <a:gd name="connsiteX19" fmla="*/ 605181 w 2758143"/>
                <a:gd name="connsiteY19" fmla="*/ 1927554 h 2234352"/>
                <a:gd name="connsiteX20" fmla="*/ 595982 w 2758143"/>
                <a:gd name="connsiteY20" fmla="*/ 1945937 h 2234352"/>
                <a:gd name="connsiteX21" fmla="*/ 602475 w 2758143"/>
                <a:gd name="connsiteY21" fmla="*/ 1965439 h 2234352"/>
                <a:gd name="connsiteX22" fmla="*/ 620857 w 2758143"/>
                <a:gd name="connsiteY22" fmla="*/ 1974638 h 2234352"/>
                <a:gd name="connsiteX23" fmla="*/ 640360 w 2758143"/>
                <a:gd name="connsiteY23" fmla="*/ 1968145 h 2234352"/>
                <a:gd name="connsiteX24" fmla="*/ 1944678 w 2758143"/>
                <a:gd name="connsiteY24" fmla="*/ 837737 h 2234352"/>
                <a:gd name="connsiteX25" fmla="*/ 1966344 w 2758143"/>
                <a:gd name="connsiteY25" fmla="*/ 880426 h 2234352"/>
                <a:gd name="connsiteX26" fmla="*/ 524928 w 2758143"/>
                <a:gd name="connsiteY26" fmla="*/ 2112800 h 2234352"/>
                <a:gd name="connsiteX27" fmla="*/ 517315 w 2758143"/>
                <a:gd name="connsiteY27" fmla="*/ 2210169 h 2234352"/>
                <a:gd name="connsiteX28" fmla="*/ 517314 w 2758143"/>
                <a:gd name="connsiteY28" fmla="*/ 2210169 h 2234352"/>
                <a:gd name="connsiteX29" fmla="*/ 614683 w 2758143"/>
                <a:gd name="connsiteY29" fmla="*/ 2217781 h 2234352"/>
                <a:gd name="connsiteX30" fmla="*/ 2030665 w 2758143"/>
                <a:gd name="connsiteY30" fmla="*/ 1007153 h 2234352"/>
                <a:gd name="connsiteX31" fmla="*/ 2135224 w 2758143"/>
                <a:gd name="connsiteY31" fmla="*/ 1213162 h 2234352"/>
                <a:gd name="connsiteX32" fmla="*/ 2610644 w 2758143"/>
                <a:gd name="connsiteY32" fmla="*/ 2158735 h 2234352"/>
                <a:gd name="connsiteX33" fmla="*/ 2714874 w 2758143"/>
                <a:gd name="connsiteY33" fmla="*/ 2193902 h 2234352"/>
                <a:gd name="connsiteX34" fmla="*/ 2714874 w 2758143"/>
                <a:gd name="connsiteY34" fmla="*/ 2193904 h 2234352"/>
                <a:gd name="connsiteX35" fmla="*/ 2750041 w 2758143"/>
                <a:gd name="connsiteY35" fmla="*/ 2089673 h 2234352"/>
                <a:gd name="connsiteX36" fmla="*/ 1834660 w 2758143"/>
                <a:gd name="connsiteY36" fmla="*/ 242056 h 2234352"/>
                <a:gd name="connsiteX37" fmla="*/ 1930418 w 2758143"/>
                <a:gd name="connsiteY37" fmla="*/ 146299 h 2234352"/>
                <a:gd name="connsiteX38" fmla="*/ 1930419 w 2758143"/>
                <a:gd name="connsiteY38" fmla="*/ 25101 h 2234352"/>
                <a:gd name="connsiteX39" fmla="*/ 1869819 w 2758143"/>
                <a:gd name="connsiteY39" fmla="*/ 0 h 223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758143" h="2234352">
                  <a:moveTo>
                    <a:pt x="1869819" y="0"/>
                  </a:moveTo>
                  <a:cubicBezTo>
                    <a:pt x="1847887" y="0"/>
                    <a:pt x="1825954" y="8367"/>
                    <a:pt x="1809220" y="25101"/>
                  </a:cubicBezTo>
                  <a:lnTo>
                    <a:pt x="1688155" y="146166"/>
                  </a:lnTo>
                  <a:cubicBezTo>
                    <a:pt x="1663055" y="171267"/>
                    <a:pt x="1647255" y="236639"/>
                    <a:pt x="1659805" y="267589"/>
                  </a:cubicBezTo>
                  <a:cubicBezTo>
                    <a:pt x="1738248" y="427565"/>
                    <a:pt x="1817286" y="585756"/>
                    <a:pt x="1896622" y="743054"/>
                  </a:cubicBezTo>
                  <a:lnTo>
                    <a:pt x="1919623" y="788372"/>
                  </a:lnTo>
                  <a:lnTo>
                    <a:pt x="1066456" y="1527783"/>
                  </a:lnTo>
                  <a:lnTo>
                    <a:pt x="1063635" y="1526615"/>
                  </a:lnTo>
                  <a:lnTo>
                    <a:pt x="333878" y="1526615"/>
                  </a:lnTo>
                  <a:lnTo>
                    <a:pt x="106369" y="677541"/>
                  </a:lnTo>
                  <a:cubicBezTo>
                    <a:pt x="103761" y="667808"/>
                    <a:pt x="93756" y="662032"/>
                    <a:pt x="84022" y="664640"/>
                  </a:cubicBezTo>
                  <a:lnTo>
                    <a:pt x="13528" y="683528"/>
                  </a:lnTo>
                  <a:cubicBezTo>
                    <a:pt x="3794" y="686137"/>
                    <a:pt x="-1982" y="696142"/>
                    <a:pt x="626" y="705875"/>
                  </a:cubicBezTo>
                  <a:lnTo>
                    <a:pt x="328800" y="1930638"/>
                  </a:lnTo>
                  <a:cubicBezTo>
                    <a:pt x="331408" y="1940371"/>
                    <a:pt x="341413" y="1946147"/>
                    <a:pt x="351147" y="1943539"/>
                  </a:cubicBezTo>
                  <a:lnTo>
                    <a:pt x="421641" y="1924651"/>
                  </a:lnTo>
                  <a:cubicBezTo>
                    <a:pt x="431375" y="1922042"/>
                    <a:pt x="437151" y="1912037"/>
                    <a:pt x="434543" y="1902304"/>
                  </a:cubicBezTo>
                  <a:lnTo>
                    <a:pt x="348270" y="1580328"/>
                  </a:lnTo>
                  <a:lnTo>
                    <a:pt x="1005826" y="1580329"/>
                  </a:lnTo>
                  <a:lnTo>
                    <a:pt x="605181" y="1927554"/>
                  </a:lnTo>
                  <a:cubicBezTo>
                    <a:pt x="599577" y="1932412"/>
                    <a:pt x="596472" y="1939081"/>
                    <a:pt x="595982" y="1945937"/>
                  </a:cubicBezTo>
                  <a:lnTo>
                    <a:pt x="602475" y="1965439"/>
                  </a:lnTo>
                  <a:lnTo>
                    <a:pt x="620857" y="1974638"/>
                  </a:lnTo>
                  <a:cubicBezTo>
                    <a:pt x="627713" y="1975128"/>
                    <a:pt x="634755" y="1973002"/>
                    <a:pt x="640360" y="1968145"/>
                  </a:cubicBezTo>
                  <a:lnTo>
                    <a:pt x="1944678" y="837737"/>
                  </a:lnTo>
                  <a:lnTo>
                    <a:pt x="1966344" y="880426"/>
                  </a:lnTo>
                  <a:lnTo>
                    <a:pt x="524928" y="2112800"/>
                  </a:lnTo>
                  <a:cubicBezTo>
                    <a:pt x="495938" y="2137586"/>
                    <a:pt x="492530" y="2181179"/>
                    <a:pt x="517315" y="2210169"/>
                  </a:cubicBezTo>
                  <a:lnTo>
                    <a:pt x="517314" y="2210169"/>
                  </a:lnTo>
                  <a:cubicBezTo>
                    <a:pt x="542100" y="2239158"/>
                    <a:pt x="585693" y="2242567"/>
                    <a:pt x="614683" y="2217781"/>
                  </a:cubicBezTo>
                  <a:lnTo>
                    <a:pt x="2030665" y="1007153"/>
                  </a:lnTo>
                  <a:lnTo>
                    <a:pt x="2135224" y="1213162"/>
                  </a:lnTo>
                  <a:cubicBezTo>
                    <a:pt x="2294491" y="1525972"/>
                    <a:pt x="2453758" y="1838782"/>
                    <a:pt x="2610644" y="2158735"/>
                  </a:cubicBezTo>
                  <a:cubicBezTo>
                    <a:pt x="2629715" y="2197229"/>
                    <a:pt x="2676380" y="2212974"/>
                    <a:pt x="2714874" y="2193902"/>
                  </a:cubicBezTo>
                  <a:lnTo>
                    <a:pt x="2714874" y="2193904"/>
                  </a:lnTo>
                  <a:cubicBezTo>
                    <a:pt x="2753367" y="2174832"/>
                    <a:pt x="2769112" y="2128167"/>
                    <a:pt x="2750041" y="2089673"/>
                  </a:cubicBezTo>
                  <a:cubicBezTo>
                    <a:pt x="2444914" y="1473801"/>
                    <a:pt x="2139787" y="857928"/>
                    <a:pt x="1834660" y="242056"/>
                  </a:cubicBezTo>
                  <a:lnTo>
                    <a:pt x="1930418" y="146299"/>
                  </a:lnTo>
                  <a:cubicBezTo>
                    <a:pt x="1963886" y="112831"/>
                    <a:pt x="1963886" y="58569"/>
                    <a:pt x="1930419" y="25101"/>
                  </a:cubicBezTo>
                  <a:cubicBezTo>
                    <a:pt x="1913684" y="8367"/>
                    <a:pt x="1891752" y="0"/>
                    <a:pt x="1869819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1" name="Oval 357">
              <a:extLst>
                <a:ext uri="{FF2B5EF4-FFF2-40B4-BE49-F238E27FC236}">
                  <a16:creationId xmlns:a16="http://schemas.microsoft.com/office/drawing/2014/main" id="{902999A3-CDF3-A737-30DD-16F0E106BE8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64483" y="4117792"/>
              <a:ext cx="115631" cy="115695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2" name="AutoShape 358">
              <a:extLst>
                <a:ext uri="{FF2B5EF4-FFF2-40B4-BE49-F238E27FC236}">
                  <a16:creationId xmlns:a16="http://schemas.microsoft.com/office/drawing/2014/main" id="{8BC49662-9771-C97D-CE53-A3BD0B897F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 flipH="1">
              <a:off x="5347819" y="4780151"/>
              <a:ext cx="1361875" cy="557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3" name="AutoShape 359">
              <a:extLst>
                <a:ext uri="{FF2B5EF4-FFF2-40B4-BE49-F238E27FC236}">
                  <a16:creationId xmlns:a16="http://schemas.microsoft.com/office/drawing/2014/main" id="{04918086-315E-E37E-E0B5-932A81C7CD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5107910" y="3558955"/>
              <a:ext cx="1335033" cy="5622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4" name="Freeform 362">
              <a:extLst>
                <a:ext uri="{FF2B5EF4-FFF2-40B4-BE49-F238E27FC236}">
                  <a16:creationId xmlns:a16="http://schemas.microsoft.com/office/drawing/2014/main" id="{A7026766-95C9-64FD-0CE3-8B5A322434D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35586" y="2628101"/>
              <a:ext cx="888365" cy="335775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  <a:gd name="connsiteX0" fmla="*/ 467 w 9731"/>
                <a:gd name="connsiteY0" fmla="*/ 3307 h 8842"/>
                <a:gd name="connsiteX1" fmla="*/ 4500 w 9731"/>
                <a:gd name="connsiteY1" fmla="*/ 8814 h 8842"/>
                <a:gd name="connsiteX2" fmla="*/ 9693 w 9731"/>
                <a:gd name="connsiteY2" fmla="*/ 602 h 8842"/>
                <a:gd name="connsiteX3" fmla="*/ 3929 w 9731"/>
                <a:gd name="connsiteY3" fmla="*/ 602 h 8842"/>
                <a:gd name="connsiteX4" fmla="*/ 467 w 9731"/>
                <a:gd name="connsiteY4" fmla="*/ 602 h 8842"/>
                <a:gd name="connsiteX5" fmla="*/ 467 w 9731"/>
                <a:gd name="connsiteY5" fmla="*/ 3307 h 8842"/>
                <a:gd name="connsiteX0" fmla="*/ 755 w 9768"/>
                <a:gd name="connsiteY0" fmla="*/ 6419 h 10153"/>
                <a:gd name="connsiteX1" fmla="*/ 4393 w 9768"/>
                <a:gd name="connsiteY1" fmla="*/ 9968 h 10153"/>
                <a:gd name="connsiteX2" fmla="*/ 9730 w 9768"/>
                <a:gd name="connsiteY2" fmla="*/ 681 h 10153"/>
                <a:gd name="connsiteX3" fmla="*/ 3807 w 9768"/>
                <a:gd name="connsiteY3" fmla="*/ 681 h 10153"/>
                <a:gd name="connsiteX4" fmla="*/ 249 w 9768"/>
                <a:gd name="connsiteY4" fmla="*/ 681 h 10153"/>
                <a:gd name="connsiteX5" fmla="*/ 755 w 9768"/>
                <a:gd name="connsiteY5" fmla="*/ 6419 h 10153"/>
                <a:gd name="connsiteX0" fmla="*/ 352 w 9579"/>
                <a:gd name="connsiteY0" fmla="*/ 7322 h 11013"/>
                <a:gd name="connsiteX1" fmla="*/ 4076 w 9579"/>
                <a:gd name="connsiteY1" fmla="*/ 10818 h 11013"/>
                <a:gd name="connsiteX2" fmla="*/ 9540 w 9579"/>
                <a:gd name="connsiteY2" fmla="*/ 1671 h 11013"/>
                <a:gd name="connsiteX3" fmla="*/ 3476 w 9579"/>
                <a:gd name="connsiteY3" fmla="*/ 1671 h 11013"/>
                <a:gd name="connsiteX4" fmla="*/ 511 w 9579"/>
                <a:gd name="connsiteY4" fmla="*/ 219 h 11013"/>
                <a:gd name="connsiteX5" fmla="*/ 352 w 9579"/>
                <a:gd name="connsiteY5" fmla="*/ 7322 h 11013"/>
                <a:gd name="connsiteX0" fmla="*/ 367 w 10000"/>
                <a:gd name="connsiteY0" fmla="*/ 6657 h 10008"/>
                <a:gd name="connsiteX1" fmla="*/ 4255 w 10000"/>
                <a:gd name="connsiteY1" fmla="*/ 9831 h 10008"/>
                <a:gd name="connsiteX2" fmla="*/ 9959 w 10000"/>
                <a:gd name="connsiteY2" fmla="*/ 1525 h 10008"/>
                <a:gd name="connsiteX3" fmla="*/ 3629 w 10000"/>
                <a:gd name="connsiteY3" fmla="*/ 1525 h 10008"/>
                <a:gd name="connsiteX4" fmla="*/ 533 w 10000"/>
                <a:gd name="connsiteY4" fmla="*/ 207 h 10008"/>
                <a:gd name="connsiteX5" fmla="*/ 367 w 10000"/>
                <a:gd name="connsiteY5" fmla="*/ 6657 h 10008"/>
                <a:gd name="connsiteX0" fmla="*/ 482 w 9824"/>
                <a:gd name="connsiteY0" fmla="*/ 8183 h 10336"/>
                <a:gd name="connsiteX1" fmla="*/ 4079 w 9824"/>
                <a:gd name="connsiteY1" fmla="*/ 9919 h 10336"/>
                <a:gd name="connsiteX2" fmla="*/ 9783 w 9824"/>
                <a:gd name="connsiteY2" fmla="*/ 1613 h 10336"/>
                <a:gd name="connsiteX3" fmla="*/ 3453 w 9824"/>
                <a:gd name="connsiteY3" fmla="*/ 1613 h 10336"/>
                <a:gd name="connsiteX4" fmla="*/ 357 w 9824"/>
                <a:gd name="connsiteY4" fmla="*/ 295 h 10336"/>
                <a:gd name="connsiteX5" fmla="*/ 482 w 9824"/>
                <a:gd name="connsiteY5" fmla="*/ 8183 h 10336"/>
                <a:gd name="connsiteX0" fmla="*/ 498 w 10008"/>
                <a:gd name="connsiteY0" fmla="*/ 7917 h 10613"/>
                <a:gd name="connsiteX1" fmla="*/ 4286 w 10008"/>
                <a:gd name="connsiteY1" fmla="*/ 10293 h 10613"/>
                <a:gd name="connsiteX2" fmla="*/ 9965 w 10008"/>
                <a:gd name="connsiteY2" fmla="*/ 1561 h 10613"/>
                <a:gd name="connsiteX3" fmla="*/ 3522 w 10008"/>
                <a:gd name="connsiteY3" fmla="*/ 1561 h 10613"/>
                <a:gd name="connsiteX4" fmla="*/ 370 w 10008"/>
                <a:gd name="connsiteY4" fmla="*/ 285 h 10613"/>
                <a:gd name="connsiteX5" fmla="*/ 498 w 10008"/>
                <a:gd name="connsiteY5" fmla="*/ 7917 h 10613"/>
                <a:gd name="connsiteX0" fmla="*/ 498 w 10008"/>
                <a:gd name="connsiteY0" fmla="*/ 7917 h 10613"/>
                <a:gd name="connsiteX1" fmla="*/ 4286 w 10008"/>
                <a:gd name="connsiteY1" fmla="*/ 10293 h 10613"/>
                <a:gd name="connsiteX2" fmla="*/ 9965 w 10008"/>
                <a:gd name="connsiteY2" fmla="*/ 1561 h 10613"/>
                <a:gd name="connsiteX3" fmla="*/ 3522 w 10008"/>
                <a:gd name="connsiteY3" fmla="*/ 1561 h 10613"/>
                <a:gd name="connsiteX4" fmla="*/ 370 w 10008"/>
                <a:gd name="connsiteY4" fmla="*/ 285 h 10613"/>
                <a:gd name="connsiteX5" fmla="*/ 498 w 10008"/>
                <a:gd name="connsiteY5" fmla="*/ 7917 h 10613"/>
                <a:gd name="connsiteX0" fmla="*/ 498 w 10218"/>
                <a:gd name="connsiteY0" fmla="*/ 7941 h 10577"/>
                <a:gd name="connsiteX1" fmla="*/ 4286 w 10218"/>
                <a:gd name="connsiteY1" fmla="*/ 10317 h 10577"/>
                <a:gd name="connsiteX2" fmla="*/ 10177 w 10218"/>
                <a:gd name="connsiteY2" fmla="*/ 2512 h 10577"/>
                <a:gd name="connsiteX3" fmla="*/ 3522 w 10218"/>
                <a:gd name="connsiteY3" fmla="*/ 1585 h 10577"/>
                <a:gd name="connsiteX4" fmla="*/ 370 w 10218"/>
                <a:gd name="connsiteY4" fmla="*/ 309 h 10577"/>
                <a:gd name="connsiteX5" fmla="*/ 498 w 10218"/>
                <a:gd name="connsiteY5" fmla="*/ 7941 h 10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18" h="10577">
                  <a:moveTo>
                    <a:pt x="498" y="7941"/>
                  </a:moveTo>
                  <a:cubicBezTo>
                    <a:pt x="1151" y="9609"/>
                    <a:pt x="2673" y="11222"/>
                    <a:pt x="4286" y="10317"/>
                  </a:cubicBezTo>
                  <a:cubicBezTo>
                    <a:pt x="5899" y="9412"/>
                    <a:pt x="10716" y="7776"/>
                    <a:pt x="10177" y="2512"/>
                  </a:cubicBezTo>
                  <a:cubicBezTo>
                    <a:pt x="9937" y="492"/>
                    <a:pt x="5156" y="1952"/>
                    <a:pt x="3522" y="1585"/>
                  </a:cubicBezTo>
                  <a:cubicBezTo>
                    <a:pt x="1888" y="1218"/>
                    <a:pt x="874" y="-750"/>
                    <a:pt x="370" y="309"/>
                  </a:cubicBezTo>
                  <a:cubicBezTo>
                    <a:pt x="-133" y="1369"/>
                    <a:pt x="-155" y="6273"/>
                    <a:pt x="498" y="794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5" name="Freeform 363">
              <a:extLst>
                <a:ext uri="{FF2B5EF4-FFF2-40B4-BE49-F238E27FC236}">
                  <a16:creationId xmlns:a16="http://schemas.microsoft.com/office/drawing/2014/main" id="{50860AED-CCD8-CB9B-AEC0-F89312FBF9D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401300" y="3175095"/>
              <a:ext cx="188436" cy="321374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6" name="AutoShape 366">
              <a:extLst>
                <a:ext uri="{FF2B5EF4-FFF2-40B4-BE49-F238E27FC236}">
                  <a16:creationId xmlns:a16="http://schemas.microsoft.com/office/drawing/2014/main" id="{82342A6E-0EAB-75AF-C438-3809FB90673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395357" y="2937347"/>
              <a:ext cx="162052" cy="218534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7" name="AutoShape 370">
              <a:extLst>
                <a:ext uri="{FF2B5EF4-FFF2-40B4-BE49-F238E27FC236}">
                  <a16:creationId xmlns:a16="http://schemas.microsoft.com/office/drawing/2014/main" id="{06BF88EE-E456-E65B-B585-0EA3DE2A9F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2838142" y="1773904"/>
              <a:ext cx="723767" cy="1071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8" name="AutoShape 371">
              <a:extLst>
                <a:ext uri="{FF2B5EF4-FFF2-40B4-BE49-F238E27FC236}">
                  <a16:creationId xmlns:a16="http://schemas.microsoft.com/office/drawing/2014/main" id="{9C51F719-7A31-AD3C-B3AA-10827F22CA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3077970" y="1825323"/>
              <a:ext cx="475373" cy="1371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59" name="AutoShape 373" descr="縦線 (反転)">
              <a:extLst>
                <a:ext uri="{FF2B5EF4-FFF2-40B4-BE49-F238E27FC236}">
                  <a16:creationId xmlns:a16="http://schemas.microsoft.com/office/drawing/2014/main" id="{9731484F-4E6E-97B9-A6EE-1DB0204F4C4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484827" y="2112418"/>
              <a:ext cx="1104922" cy="921273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0" name="AutoShape 374">
              <a:extLst>
                <a:ext uri="{FF2B5EF4-FFF2-40B4-BE49-F238E27FC236}">
                  <a16:creationId xmlns:a16="http://schemas.microsoft.com/office/drawing/2014/main" id="{456FA565-4480-F45C-5C4D-873394AEDCF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61693" y="3942108"/>
              <a:ext cx="2025690" cy="552764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1" name="Oval 376">
              <a:extLst>
                <a:ext uri="{FF2B5EF4-FFF2-40B4-BE49-F238E27FC236}">
                  <a16:creationId xmlns:a16="http://schemas.microsoft.com/office/drawing/2014/main" id="{455E4806-DFFF-7C91-D8C2-3C81CF696C7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51629" y="4036378"/>
              <a:ext cx="368307" cy="36850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2" name="AutoShape 379">
              <a:extLst>
                <a:ext uri="{FF2B5EF4-FFF2-40B4-BE49-F238E27FC236}">
                  <a16:creationId xmlns:a16="http://schemas.microsoft.com/office/drawing/2014/main" id="{12890DE1-9B4A-FB95-86A1-3E657CFC5B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3722545" y="4461248"/>
              <a:ext cx="680030" cy="886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63" name="AutoShape 380">
              <a:extLst>
                <a:ext uri="{FF2B5EF4-FFF2-40B4-BE49-F238E27FC236}">
                  <a16:creationId xmlns:a16="http://schemas.microsoft.com/office/drawing/2014/main" id="{7D1CDB59-6F9E-9AAC-098F-1772B8AED47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04610" y="4739116"/>
              <a:ext cx="341146" cy="11141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69602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2555</TotalTime>
  <Words>278</Words>
  <Application>Microsoft Office PowerPoint</Application>
  <PresentationFormat>A4 210 x 297 mm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来客用自転車置場のご案内の貼り紙</dc:title>
  <dc:subject>来客用自転車置場のご案内の貼り紙</dc:subject>
  <dc:creator>でじけろお</dc:creator>
  <cp:revision>1</cp:revision>
  <dcterms:created xsi:type="dcterms:W3CDTF">2014-12-04T06:28:15Z</dcterms:created>
  <dcterms:modified xsi:type="dcterms:W3CDTF">2026-01-30T02:57:59Z</dcterms:modified>
  <cp:version>1</cp:version>
</cp:coreProperties>
</file>